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84" r:id="rId4"/>
  </p:sldMasterIdLst>
  <p:notesMasterIdLst>
    <p:notesMasterId r:id="rId17"/>
  </p:notesMasterIdLst>
  <p:handoutMasterIdLst>
    <p:handoutMasterId r:id="rId18"/>
  </p:handoutMasterIdLst>
  <p:sldIdLst>
    <p:sldId id="325" r:id="rId5"/>
    <p:sldId id="326" r:id="rId6"/>
    <p:sldId id="341" r:id="rId7"/>
    <p:sldId id="353" r:id="rId8"/>
    <p:sldId id="342" r:id="rId9"/>
    <p:sldId id="343" r:id="rId10"/>
    <p:sldId id="344" r:id="rId11"/>
    <p:sldId id="347" r:id="rId12"/>
    <p:sldId id="351" r:id="rId13"/>
    <p:sldId id="352" r:id="rId14"/>
    <p:sldId id="354" r:id="rId15"/>
    <p:sldId id="339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816" userDrawn="1">
          <p15:clr>
            <a:srgbClr val="A4A3A4"/>
          </p15:clr>
        </p15:guide>
        <p15:guide id="2" orient="horz" pos="38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ED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205" autoAdjust="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>
        <p:guide pos="816"/>
        <p:guide orient="horz" pos="38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92" d="100"/>
          <a:sy n="92" d="100"/>
        </p:scale>
        <p:origin x="3648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4BA57456-157A-C12A-2FEC-91B7B9EE491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es-MX" sz="1200"/>
            </a:lvl1pPr>
          </a:lstStyle>
          <a:p>
            <a:pPr rtl="0"/>
            <a:endParaRPr lang="es-MX" dirty="0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D9D46761-828E-1508-56BD-BAEADF34862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es-MX" sz="1200"/>
            </a:lvl1pPr>
          </a:lstStyle>
          <a:p>
            <a:pPr rtl="0"/>
            <a:fld id="{7FF95820-84BB-3447-8286-60A51307E7F2}" type="datetimeFigureOut">
              <a:rPr lang="es-MX" smtClean="0"/>
              <a:t>16/06/2025</a:t>
            </a:fld>
            <a:endParaRPr lang="es-MX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CD428A7E-6B0E-809C-73D1-4B5E2FF471A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es-MX" sz="1200"/>
            </a:lvl1pPr>
          </a:lstStyle>
          <a:p>
            <a:pPr rtl="0"/>
            <a:endParaRPr lang="es-MX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789A5AA6-0C5B-430A-E0C4-C90B2F0A1CD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s-MX" sz="1200"/>
            </a:lvl1pPr>
          </a:lstStyle>
          <a:p>
            <a:pPr rtl="0"/>
            <a:fld id="{0E476440-F66F-F947-8EFC-EA5202ACFD25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33711763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es-MX" sz="1200"/>
            </a:lvl1pPr>
          </a:lstStyle>
          <a:p>
            <a:pPr rtl="0"/>
            <a:endParaRPr lang="es-MX" dirty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es-MX" sz="1200"/>
            </a:lvl1pPr>
          </a:lstStyle>
          <a:p>
            <a:pPr rtl="0"/>
            <a:fld id="{FC08FC54-6AE4-6A4A-9756-823A0F1BE5A6}" type="datetimeFigureOut">
              <a:rPr lang="es-MX" smtClean="0"/>
              <a:t>16/06/2025</a:t>
            </a:fld>
            <a:endParaRPr lang="es-MX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>
            <a:defPPr>
              <a:defRPr lang="es-MX"/>
            </a:defPPr>
          </a:lstStyle>
          <a:p>
            <a:pPr rtl="0"/>
            <a:endParaRPr lang="es-MX" dirty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es-MX"/>
            </a:defPPr>
          </a:lstStyle>
          <a:p>
            <a:pPr lvl="0" rtl="0"/>
            <a:r>
              <a:rPr lang="es-MX"/>
              <a:t>Haga clic para modificar los estilos de texto del patrón</a:t>
            </a:r>
          </a:p>
          <a:p>
            <a:pPr lvl="1" rtl="0"/>
            <a:r>
              <a:rPr lang="es-MX"/>
              <a:t>Segundo nivel</a:t>
            </a:r>
          </a:p>
          <a:p>
            <a:pPr lvl="2" rtl="0"/>
            <a:r>
              <a:rPr lang="es-MX"/>
              <a:t>Tercer nivel</a:t>
            </a:r>
          </a:p>
          <a:p>
            <a:pPr lvl="3" rtl="0"/>
            <a:r>
              <a:rPr lang="es-MX"/>
              <a:t>Cuarto nivel</a:t>
            </a:r>
          </a:p>
          <a:p>
            <a:pPr lvl="4" rtl="0"/>
            <a:r>
              <a:rPr lang="es-MX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es-MX" sz="1200"/>
            </a:lvl1pPr>
          </a:lstStyle>
          <a:p>
            <a:pPr rtl="0"/>
            <a:endParaRPr lang="es-MX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s-MX" sz="1200"/>
            </a:lvl1pPr>
          </a:lstStyle>
          <a:p>
            <a:pPr rtl="0"/>
            <a:fld id="{6B79E9EB-07EB-9D44-9F5A-AB1FBECCDD88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546758749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lang="es-MX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es-MX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es-MX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es-MX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es-MX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es-MX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es-MX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es-MX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es-MX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1583915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9241375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3430870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6465055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6763636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7103053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2532482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7348989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MX"/>
              <a:t>título de la presentación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5DF2D63-3FF5-D547-96B9-BE9CCD1ABA58}" type="slidenum">
              <a:rPr lang="es-MX" smtClean="0"/>
              <a:pPr rtl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293213102"/>
      </p:ext>
    </p:extLst>
  </p:cSld>
  <p:clrMapOvr>
    <a:masterClrMapping/>
  </p:clrMapOvr>
  <p:hf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MX"/>
              <a:t>título de la presentación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5DF2D63-3FF5-D547-96B9-BE9CCD1ABA58}" type="slidenum">
              <a:rPr lang="es-MX" smtClean="0"/>
              <a:pPr rtl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167841730"/>
      </p:ext>
    </p:extLst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MX"/>
              <a:t>título de la presentación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5DF2D63-3FF5-D547-96B9-BE9CCD1ABA58}" type="slidenum">
              <a:rPr lang="es-MX" smtClean="0"/>
              <a:pPr rtl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339840807"/>
      </p:ext>
    </p:extLst>
  </p:cSld>
  <p:clrMapOvr>
    <a:masterClrMapping/>
  </p:clrMapOvr>
  <p:hf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MX"/>
              <a:t>título de la presentación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5DF2D63-3FF5-D547-96B9-BE9CCD1ABA58}" type="slidenum">
              <a:rPr lang="es-MX" smtClean="0"/>
              <a:pPr rtl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69191741"/>
      </p:ext>
    </p:extLst>
  </p:cSld>
  <p:clrMapOvr>
    <a:masterClrMapping/>
  </p:clrMapOvr>
  <p:hf hd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MX"/>
              <a:t>título de la presentación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5DF2D63-3FF5-D547-96B9-BE9CCD1ABA58}" type="slidenum">
              <a:rPr lang="es-MX" smtClean="0"/>
              <a:pPr rtl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464216004"/>
      </p:ext>
    </p:extLst>
  </p:cSld>
  <p:clrMapOvr>
    <a:masterClrMapping/>
  </p:clrMapOvr>
  <p:hf hd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accent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MX"/>
              <a:t>título de la presentación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5DF2D63-3FF5-D547-96B9-BE9CCD1ABA58}" type="slidenum">
              <a:rPr lang="es-MX" smtClean="0"/>
              <a:pPr rtl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858961147"/>
      </p:ext>
    </p:extLst>
  </p:cSld>
  <p:clrMapOvr>
    <a:masterClrMapping/>
  </p:clrMapOvr>
  <p:hf hd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solidFill>
                  <a:schemeClr val="tx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MX"/>
              <a:t>título de la presentación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5DF2D63-3FF5-D547-96B9-BE9CCD1ABA58}" type="slidenum">
              <a:rPr lang="es-MX" smtClean="0"/>
              <a:pPr rtl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4037979055"/>
      </p:ext>
    </p:extLst>
  </p:cSld>
  <p:clrMapOvr>
    <a:masterClrMapping/>
  </p:clrMapOvr>
  <p:hf hd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MX"/>
              <a:t>título de la presentación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5DF2D63-3FF5-D547-96B9-BE9CCD1ABA58}" type="slidenum">
              <a:rPr lang="es-MX" smtClean="0"/>
              <a:pPr rtl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3415271"/>
      </p:ext>
    </p:extLst>
  </p:cSld>
  <p:clrMapOvr>
    <a:masterClrMapping/>
  </p:clrMapOvr>
  <p:hf hd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MX"/>
              <a:t>título de la presentación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5DF2D63-3FF5-D547-96B9-BE9CCD1ABA58}" type="slidenum">
              <a:rPr lang="es-MX" smtClean="0"/>
              <a:pPr rtl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693611000"/>
      </p:ext>
    </p:extLst>
  </p:cSld>
  <p:clrMapOvr>
    <a:masterClrMapping/>
  </p:clrMapOvr>
  <p:hf hd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F51C745E-9B5A-59BF-BF50-4F251E39D58D}"/>
              </a:ext>
            </a:extLst>
          </p:cNvPr>
          <p:cNvSpPr/>
          <p:nvPr userDrawn="1"/>
        </p:nvSpPr>
        <p:spPr>
          <a:xfrm>
            <a:off x="304800" y="266701"/>
            <a:ext cx="11582400" cy="63245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MX"/>
            </a:defPPr>
          </a:lstStyle>
          <a:p>
            <a:pPr algn="ctr" rtl="0"/>
            <a:endParaRPr lang="es-MX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6044184"/>
            <a:ext cx="9144000" cy="356616"/>
          </a:xfrm>
        </p:spPr>
        <p:txBody>
          <a:bodyPr rtlCol="0"/>
          <a:lstStyle>
            <a:lvl1pPr marL="0" indent="0" algn="ctr">
              <a:buNone/>
              <a:defRPr lang="es-MX" sz="2400" cap="all" baseline="0"/>
            </a:lvl1pPr>
            <a:lvl2pPr marL="457200" indent="0" algn="ctr">
              <a:buNone/>
              <a:defRPr lang="es-MX" sz="2000"/>
            </a:lvl2pPr>
            <a:lvl3pPr marL="914400" indent="0" algn="ctr">
              <a:buNone/>
              <a:defRPr lang="es-MX" sz="1800"/>
            </a:lvl3pPr>
            <a:lvl4pPr marL="1371600" indent="0" algn="ctr">
              <a:buNone/>
              <a:defRPr lang="es-MX" sz="1600"/>
            </a:lvl4pPr>
            <a:lvl5pPr marL="1828800" indent="0" algn="ctr">
              <a:buNone/>
              <a:defRPr lang="es-MX" sz="1600"/>
            </a:lvl5pPr>
            <a:lvl6pPr marL="2286000" indent="0" algn="ctr">
              <a:buNone/>
              <a:defRPr lang="es-MX" sz="1600"/>
            </a:lvl6pPr>
            <a:lvl7pPr marL="2743200" indent="0" algn="ctr">
              <a:buNone/>
              <a:defRPr lang="es-MX" sz="1600"/>
            </a:lvl7pPr>
            <a:lvl8pPr marL="3200400" indent="0" algn="ctr">
              <a:buNone/>
              <a:defRPr lang="es-MX" sz="1600"/>
            </a:lvl8pPr>
            <a:lvl9pPr marL="3657600" indent="0" algn="ctr">
              <a:buNone/>
              <a:defRPr lang="es-MX" sz="1600"/>
            </a:lvl9pPr>
          </a:lstStyle>
          <a:p>
            <a:pPr rtl="0"/>
            <a:r>
              <a:rPr lang="es-ES"/>
              <a:t>Haga clic para modificar el estilo de subtítulo del patrón</a:t>
            </a:r>
            <a:endParaRPr lang="es-MX"/>
          </a:p>
        </p:txBody>
      </p:sp>
      <p:sp>
        <p:nvSpPr>
          <p:cNvPr id="10" name="Marcador de posición de imagen 9">
            <a:extLst>
              <a:ext uri="{FF2B5EF4-FFF2-40B4-BE49-F238E27FC236}">
                <a16:creationId xmlns:a16="http://schemas.microsoft.com/office/drawing/2014/main" id="{F2B4A7EA-9E3F-9CE1-56B5-92F4FDDA699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324100" y="758952"/>
            <a:ext cx="7543800" cy="5029200"/>
          </a:xfrm>
          <a:custGeom>
            <a:avLst/>
            <a:gdLst>
              <a:gd name="connsiteX0" fmla="*/ 3567113 w 7543800"/>
              <a:gd name="connsiteY0" fmla="*/ 4869270 h 5029200"/>
              <a:gd name="connsiteX1" fmla="*/ 3567113 w 7543800"/>
              <a:gd name="connsiteY1" fmla="*/ 4957572 h 5029200"/>
              <a:gd name="connsiteX2" fmla="*/ 3976688 w 7543800"/>
              <a:gd name="connsiteY2" fmla="*/ 4957572 h 5029200"/>
              <a:gd name="connsiteX3" fmla="*/ 3976688 w 7543800"/>
              <a:gd name="connsiteY3" fmla="*/ 4869270 h 5029200"/>
              <a:gd name="connsiteX4" fmla="*/ 0 w 7543800"/>
              <a:gd name="connsiteY4" fmla="*/ 0 h 5029200"/>
              <a:gd name="connsiteX5" fmla="*/ 7543800 w 7543800"/>
              <a:gd name="connsiteY5" fmla="*/ 0 h 5029200"/>
              <a:gd name="connsiteX6" fmla="*/ 7543800 w 7543800"/>
              <a:gd name="connsiteY6" fmla="*/ 5029200 h 5029200"/>
              <a:gd name="connsiteX7" fmla="*/ 0 w 7543800"/>
              <a:gd name="connsiteY7" fmla="*/ 5029200 h 502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543800" h="5029200">
                <a:moveTo>
                  <a:pt x="3567113" y="4869270"/>
                </a:moveTo>
                <a:lnTo>
                  <a:pt x="3567113" y="4957572"/>
                </a:lnTo>
                <a:lnTo>
                  <a:pt x="3976688" y="4957572"/>
                </a:lnTo>
                <a:lnTo>
                  <a:pt x="3976688" y="4869270"/>
                </a:lnTo>
                <a:close/>
                <a:moveTo>
                  <a:pt x="0" y="0"/>
                </a:moveTo>
                <a:lnTo>
                  <a:pt x="7543800" y="0"/>
                </a:lnTo>
                <a:lnTo>
                  <a:pt x="7543800" y="5029200"/>
                </a:lnTo>
                <a:lnTo>
                  <a:pt x="0" y="5029200"/>
                </a:lnTo>
                <a:close/>
              </a:path>
            </a:pathLst>
          </a:custGeom>
        </p:spPr>
        <p:txBody>
          <a:bodyPr wrap="square" rtlCol="0">
            <a:noAutofit/>
          </a:bodyPr>
          <a:lstStyle>
            <a:lvl1pPr marL="0" indent="0" algn="ctr">
              <a:buNone/>
              <a:defRPr lang="es-MX"/>
            </a:lvl1pPr>
          </a:lstStyle>
          <a:p>
            <a:pPr rtl="0"/>
            <a:r>
              <a:rPr lang="es-ES"/>
              <a:t>Haga clic en el icono para agregar una imagen</a:t>
            </a:r>
            <a:endParaRPr lang="es-MX" dirty="0"/>
          </a:p>
        </p:txBody>
      </p:sp>
      <p:sp>
        <p:nvSpPr>
          <p:cNvPr id="9" name="Título 8">
            <a:extLst>
              <a:ext uri="{FF2B5EF4-FFF2-40B4-BE49-F238E27FC236}">
                <a16:creationId xmlns:a16="http://schemas.microsoft.com/office/drawing/2014/main" id="{42398E06-9E0E-BC81-DEB5-1DB2F8635C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08960"/>
            <a:ext cx="10515600" cy="640080"/>
          </a:xfrm>
        </p:spPr>
        <p:txBody>
          <a:bodyPr rtlCol="0" anchor="ctr"/>
          <a:lstStyle>
            <a:lvl1pPr algn="ctr">
              <a:defRPr lang="es-MX" sz="6000" spc="300" baseline="0"/>
            </a:lvl1pPr>
          </a:lstStyle>
          <a:p>
            <a:pPr rtl="0"/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39F70834-CB8D-A95B-D859-6E5B4C6B4F78}"/>
              </a:ext>
            </a:extLst>
          </p:cNvPr>
          <p:cNvSpPr/>
          <p:nvPr userDrawn="1"/>
        </p:nvSpPr>
        <p:spPr>
          <a:xfrm>
            <a:off x="5891213" y="5628222"/>
            <a:ext cx="409575" cy="883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MX"/>
            </a:defPPr>
          </a:lstStyle>
          <a:p>
            <a:pPr algn="ctr" rtl="0"/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88550079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Marcador de posición de imagen 15">
            <a:extLst>
              <a:ext uri="{FF2B5EF4-FFF2-40B4-BE49-F238E27FC236}">
                <a16:creationId xmlns:a16="http://schemas.microsoft.com/office/drawing/2014/main" id="{1A881D2A-2C75-8B2A-DA41-F42ABBA59AA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656832" cy="6858000"/>
          </a:xfrm>
          <a:custGeom>
            <a:avLst/>
            <a:gdLst>
              <a:gd name="connsiteX0" fmla="*/ 1295400 w 6656832"/>
              <a:gd name="connsiteY0" fmla="*/ 1492377 h 6858000"/>
              <a:gd name="connsiteX1" fmla="*/ 1295400 w 6656832"/>
              <a:gd name="connsiteY1" fmla="*/ 1580679 h 6858000"/>
              <a:gd name="connsiteX2" fmla="*/ 1704975 w 6656832"/>
              <a:gd name="connsiteY2" fmla="*/ 1580679 h 6858000"/>
              <a:gd name="connsiteX3" fmla="*/ 1704975 w 6656832"/>
              <a:gd name="connsiteY3" fmla="*/ 1492377 h 6858000"/>
              <a:gd name="connsiteX4" fmla="*/ 0 w 6656832"/>
              <a:gd name="connsiteY4" fmla="*/ 0 h 6858000"/>
              <a:gd name="connsiteX5" fmla="*/ 6656832 w 6656832"/>
              <a:gd name="connsiteY5" fmla="*/ 0 h 6858000"/>
              <a:gd name="connsiteX6" fmla="*/ 6656832 w 6656832"/>
              <a:gd name="connsiteY6" fmla="*/ 6858000 h 6858000"/>
              <a:gd name="connsiteX7" fmla="*/ 0 w 6656832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656832" h="6858000">
                <a:moveTo>
                  <a:pt x="1295400" y="1492377"/>
                </a:moveTo>
                <a:lnTo>
                  <a:pt x="1295400" y="1580679"/>
                </a:lnTo>
                <a:lnTo>
                  <a:pt x="1704975" y="1580679"/>
                </a:lnTo>
                <a:lnTo>
                  <a:pt x="1704975" y="1492377"/>
                </a:lnTo>
                <a:close/>
                <a:moveTo>
                  <a:pt x="0" y="0"/>
                </a:moveTo>
                <a:lnTo>
                  <a:pt x="6656832" y="0"/>
                </a:lnTo>
                <a:lnTo>
                  <a:pt x="6656832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 rtlCol="0">
            <a:noAutofit/>
          </a:bodyPr>
          <a:lstStyle>
            <a:defPPr>
              <a:defRPr lang="es-MX"/>
            </a:defPPr>
          </a:lstStyle>
          <a:p>
            <a:pPr rtl="0"/>
            <a:r>
              <a:rPr lang="es-ES"/>
              <a:t>Haga clic en el icono para agregar una imagen</a:t>
            </a:r>
            <a:endParaRPr lang="es-MX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8448" y="609600"/>
            <a:ext cx="6656832" cy="530352"/>
          </a:xfrm>
        </p:spPr>
        <p:txBody>
          <a:bodyPr rtlCol="0" anchor="t" anchorCtr="0"/>
          <a:lstStyle>
            <a:defPPr>
              <a:defRPr lang="es-MX"/>
            </a:defPPr>
          </a:lstStyle>
          <a:p>
            <a:pPr rtl="0"/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18" name="Marcador de texto 17">
            <a:extLst>
              <a:ext uri="{FF2B5EF4-FFF2-40B4-BE49-F238E27FC236}">
                <a16:creationId xmlns:a16="http://schemas.microsoft.com/office/drawing/2014/main" id="{CCA7A15A-B484-E46E-FF4D-179F31F1777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98448" y="2209800"/>
            <a:ext cx="4495744" cy="4648200"/>
          </a:xfrm>
          <a:custGeom>
            <a:avLst/>
            <a:gdLst>
              <a:gd name="connsiteX0" fmla="*/ 0 w 4495744"/>
              <a:gd name="connsiteY0" fmla="*/ 0 h 4648200"/>
              <a:gd name="connsiteX1" fmla="*/ 4495744 w 4495744"/>
              <a:gd name="connsiteY1" fmla="*/ 0 h 4648200"/>
              <a:gd name="connsiteX2" fmla="*/ 4495744 w 4495744"/>
              <a:gd name="connsiteY2" fmla="*/ 4648200 h 4648200"/>
              <a:gd name="connsiteX3" fmla="*/ 0 w 4495744"/>
              <a:gd name="connsiteY3" fmla="*/ 4648200 h 464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95744" h="4648200">
                <a:moveTo>
                  <a:pt x="0" y="0"/>
                </a:moveTo>
                <a:lnTo>
                  <a:pt x="4495744" y="0"/>
                </a:lnTo>
                <a:lnTo>
                  <a:pt x="4495744" y="4648200"/>
                </a:lnTo>
                <a:lnTo>
                  <a:pt x="0" y="464820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 lIns="310896" tIns="365760" rIns="274320" rtlCol="0" anchor="t">
            <a:noAutofit/>
          </a:bodyPr>
          <a:lstStyle>
            <a:lvl1pPr marL="0" indent="0">
              <a:lnSpc>
                <a:spcPts val="2400"/>
              </a:lnSpc>
              <a:buNone/>
              <a:defRPr lang="es-MX" sz="2000" b="0" i="0" cap="all" spc="200" baseline="0">
                <a:latin typeface="+mj-lt"/>
                <a:cs typeface="Posterama" panose="020B0504020200020000" pitchFamily="34" charset="0"/>
              </a:defRPr>
            </a:lvl1pPr>
            <a:lvl2pPr marL="457200" indent="0">
              <a:buNone/>
              <a:defRPr lang="es-MX" sz="2000" b="1"/>
            </a:lvl2pPr>
            <a:lvl3pPr marL="914400" indent="0">
              <a:buNone/>
              <a:defRPr lang="es-MX" sz="1800" b="1"/>
            </a:lvl3pPr>
            <a:lvl4pPr marL="1371600" indent="0">
              <a:buNone/>
              <a:defRPr lang="es-MX" sz="1600" b="1"/>
            </a:lvl4pPr>
            <a:lvl5pPr marL="1828800" indent="0">
              <a:buNone/>
              <a:defRPr lang="es-MX" sz="1600" b="1"/>
            </a:lvl5pPr>
            <a:lvl6pPr marL="2286000" indent="0">
              <a:buNone/>
              <a:defRPr lang="es-MX" sz="1600" b="1"/>
            </a:lvl6pPr>
            <a:lvl7pPr marL="2743200" indent="0">
              <a:buNone/>
              <a:defRPr lang="es-MX" sz="1600" b="1"/>
            </a:lvl7pPr>
            <a:lvl8pPr marL="3200400" indent="0">
              <a:buNone/>
              <a:defRPr lang="es-MX" sz="1600" b="1"/>
            </a:lvl8pPr>
            <a:lvl9pPr marL="3657600" indent="0">
              <a:buNone/>
              <a:defRPr lang="es-MX" sz="1600" b="1"/>
            </a:lvl9pPr>
          </a:lstStyle>
          <a:p>
            <a:pPr lvl="0" rtl="0"/>
            <a:r>
              <a:rPr lang="es-MX" dirty="0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618488" y="3630168"/>
            <a:ext cx="3886200" cy="2514600"/>
          </a:xfrm>
        </p:spPr>
        <p:txBody>
          <a:bodyPr rtlCol="0"/>
          <a:lstStyle>
            <a:lvl1pPr marL="0" indent="0">
              <a:buNone/>
              <a:defRPr lang="es-MX" sz="1400"/>
            </a:lvl1pPr>
            <a:lvl2pPr marL="228600">
              <a:defRPr lang="es-MX" sz="1400"/>
            </a:lvl2pPr>
            <a:lvl3pPr marL="457200">
              <a:defRPr lang="es-MX" sz="1400"/>
            </a:lvl3pPr>
            <a:lvl4pPr marL="685800">
              <a:defRPr lang="es-MX" sz="1400"/>
            </a:lvl4pPr>
            <a:lvl5pPr marL="1143000">
              <a:defRPr lang="es-MX" sz="1400"/>
            </a:lvl5pPr>
          </a:lstStyle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  <a:endParaRPr lang="es-MX"/>
          </a:p>
        </p:txBody>
      </p:sp>
      <p:sp>
        <p:nvSpPr>
          <p:cNvPr id="21" name="Marcador de texto 20">
            <a:extLst>
              <a:ext uri="{FF2B5EF4-FFF2-40B4-BE49-F238E27FC236}">
                <a16:creationId xmlns:a16="http://schemas.microsoft.com/office/drawing/2014/main" id="{A123542D-139D-45CC-7853-FE3702B4BB1E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705600" y="2209800"/>
            <a:ext cx="4495744" cy="4648200"/>
          </a:xfrm>
          <a:custGeom>
            <a:avLst/>
            <a:gdLst>
              <a:gd name="connsiteX0" fmla="*/ 0 w 4495744"/>
              <a:gd name="connsiteY0" fmla="*/ 0 h 4648200"/>
              <a:gd name="connsiteX1" fmla="*/ 4495744 w 4495744"/>
              <a:gd name="connsiteY1" fmla="*/ 0 h 4648200"/>
              <a:gd name="connsiteX2" fmla="*/ 4495744 w 4495744"/>
              <a:gd name="connsiteY2" fmla="*/ 4648200 h 4648200"/>
              <a:gd name="connsiteX3" fmla="*/ 0 w 4495744"/>
              <a:gd name="connsiteY3" fmla="*/ 4648200 h 464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95744" h="4648200">
                <a:moveTo>
                  <a:pt x="0" y="0"/>
                </a:moveTo>
                <a:lnTo>
                  <a:pt x="4495744" y="0"/>
                </a:lnTo>
                <a:lnTo>
                  <a:pt x="4495744" y="4648200"/>
                </a:lnTo>
                <a:lnTo>
                  <a:pt x="0" y="464820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 lIns="310896" tIns="365760" rIns="274320" rtlCol="0" anchor="t" anchorCtr="0">
            <a:noAutofit/>
          </a:bodyPr>
          <a:lstStyle>
            <a:lvl1pPr marL="0" indent="0">
              <a:lnSpc>
                <a:spcPts val="2400"/>
              </a:lnSpc>
              <a:buNone/>
              <a:defRPr lang="es-MX" sz="2000" b="0" i="0" cap="all" spc="200" baseline="0">
                <a:latin typeface="+mj-lt"/>
                <a:cs typeface="Posterama" panose="020B0504020200020000" pitchFamily="34" charset="0"/>
              </a:defRPr>
            </a:lvl1pPr>
            <a:lvl2pPr marL="457200" indent="0">
              <a:buNone/>
              <a:defRPr lang="es-MX" sz="2000" b="1"/>
            </a:lvl2pPr>
            <a:lvl3pPr marL="914400" indent="0">
              <a:buNone/>
              <a:defRPr lang="es-MX" sz="1800" b="1"/>
            </a:lvl3pPr>
            <a:lvl4pPr marL="1371600" indent="0">
              <a:buNone/>
              <a:defRPr lang="es-MX" sz="1600" b="1"/>
            </a:lvl4pPr>
            <a:lvl5pPr marL="1828800" indent="0">
              <a:buNone/>
              <a:defRPr lang="es-MX" sz="1600" b="1"/>
            </a:lvl5pPr>
            <a:lvl6pPr marL="2286000" indent="0">
              <a:buNone/>
              <a:defRPr lang="es-MX" sz="1600" b="1"/>
            </a:lvl6pPr>
            <a:lvl7pPr marL="2743200" indent="0">
              <a:buNone/>
              <a:defRPr lang="es-MX" sz="1600" b="1"/>
            </a:lvl7pPr>
            <a:lvl8pPr marL="3200400" indent="0">
              <a:buNone/>
              <a:defRPr lang="es-MX" sz="1600" b="1"/>
            </a:lvl8pPr>
            <a:lvl9pPr marL="3657600" indent="0">
              <a:buNone/>
              <a:defRPr lang="es-MX" sz="1600" b="1"/>
            </a:lvl9pPr>
          </a:lstStyle>
          <a:p>
            <a:pPr lvl="0" rtl="0"/>
            <a:r>
              <a:rPr lang="es-MX" dirty="0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E2E342EE-68BB-484D-98C3-48A7847549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013448" y="3630168"/>
            <a:ext cx="3886200" cy="2514600"/>
          </a:xfrm>
        </p:spPr>
        <p:txBody>
          <a:bodyPr rtlCol="0"/>
          <a:lstStyle>
            <a:lvl1pPr marL="0" indent="0">
              <a:buNone/>
              <a:defRPr lang="es-MX" sz="1400"/>
            </a:lvl1pPr>
            <a:lvl2pPr marL="228600">
              <a:defRPr lang="es-MX" sz="1400"/>
            </a:lvl2pPr>
            <a:lvl3pPr marL="457200">
              <a:defRPr lang="es-MX" sz="1400"/>
            </a:lvl3pPr>
            <a:lvl4pPr marL="685800">
              <a:defRPr lang="es-MX" sz="1400"/>
            </a:lvl4pPr>
            <a:lvl5pPr marL="1143000">
              <a:defRPr lang="es-MX" sz="1400"/>
            </a:lvl5pPr>
          </a:lstStyle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  <a:endParaRPr lang="es-MX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0659A9D2-C6ED-A99E-6041-56B56884180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es-MX"/>
            </a:defPPr>
          </a:lstStyle>
          <a:p>
            <a:pPr rtl="0"/>
            <a:fld id="{75DF2D63-3FF5-D547-96B9-BE9CCD1ABA58}" type="slidenum">
              <a:rPr lang="es-MX" smtClean="0"/>
              <a:t>‹Nº›</a:t>
            </a:fld>
            <a:endParaRPr lang="es-MX" dirty="0"/>
          </a:p>
        </p:txBody>
      </p:sp>
      <p:sp>
        <p:nvSpPr>
          <p:cNvPr id="12" name="Marcador de pie de página 11">
            <a:extLst>
              <a:ext uri="{FF2B5EF4-FFF2-40B4-BE49-F238E27FC236}">
                <a16:creationId xmlns:a16="http://schemas.microsoft.com/office/drawing/2014/main" id="{971F094C-919A-3E78-DE58-27C2B997C94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>
            <a:defPPr>
              <a:defRPr lang="es-MX"/>
            </a:defPPr>
          </a:lstStyle>
          <a:p>
            <a:pPr rtl="0"/>
            <a:r>
              <a:rPr lang="es-MX"/>
              <a:t>título de la presentación</a:t>
            </a:r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D5896335-CC4F-4D72-23F0-F7FBFA640021}"/>
              </a:ext>
            </a:extLst>
          </p:cNvPr>
          <p:cNvSpPr/>
          <p:nvPr userDrawn="1"/>
        </p:nvSpPr>
        <p:spPr>
          <a:xfrm>
            <a:off x="1295400" y="1492377"/>
            <a:ext cx="409575" cy="883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MX"/>
            </a:defPPr>
          </a:lstStyle>
          <a:p>
            <a:pPr algn="ctr" rtl="0"/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5126948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MX"/>
              <a:t>título de la presentación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5DF2D63-3FF5-D547-96B9-BE9CCD1ABA58}" type="slidenum">
              <a:rPr lang="es-MX" smtClean="0"/>
              <a:pPr rtl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691133980"/>
      </p:ext>
    </p:extLst>
  </p:cSld>
  <p:clrMapOvr>
    <a:masterClrMapping/>
  </p:clrMapOvr>
  <p:hf hd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ier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Marcador de posición de imagen 18">
            <a:extLst>
              <a:ext uri="{FF2B5EF4-FFF2-40B4-BE49-F238E27FC236}">
                <a16:creationId xmlns:a16="http://schemas.microsoft.com/office/drawing/2014/main" id="{8C402F40-958A-D2BF-629C-39B659EC95D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1"/>
            <a:ext cx="12191999" cy="6858000"/>
          </a:xfrm>
          <a:custGeom>
            <a:avLst/>
            <a:gdLst>
              <a:gd name="connsiteX0" fmla="*/ 5890261 w 12191999"/>
              <a:gd name="connsiteY0" fmla="*/ 4496651 h 6858000"/>
              <a:gd name="connsiteX1" fmla="*/ 5890261 w 12191999"/>
              <a:gd name="connsiteY1" fmla="*/ 4584953 h 6858000"/>
              <a:gd name="connsiteX2" fmla="*/ 6299835 w 12191999"/>
              <a:gd name="connsiteY2" fmla="*/ 4584953 h 6858000"/>
              <a:gd name="connsiteX3" fmla="*/ 6299835 w 12191999"/>
              <a:gd name="connsiteY3" fmla="*/ 4496651 h 6858000"/>
              <a:gd name="connsiteX4" fmla="*/ 0 w 12191999"/>
              <a:gd name="connsiteY4" fmla="*/ 0 h 6858000"/>
              <a:gd name="connsiteX5" fmla="*/ 12191999 w 12191999"/>
              <a:gd name="connsiteY5" fmla="*/ 0 h 6858000"/>
              <a:gd name="connsiteX6" fmla="*/ 12191999 w 12191999"/>
              <a:gd name="connsiteY6" fmla="*/ 6858000 h 6858000"/>
              <a:gd name="connsiteX7" fmla="*/ 0 w 12191999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6858000">
                <a:moveTo>
                  <a:pt x="5890261" y="4496651"/>
                </a:moveTo>
                <a:lnTo>
                  <a:pt x="5890261" y="4584953"/>
                </a:lnTo>
                <a:lnTo>
                  <a:pt x="6299835" y="4584953"/>
                </a:lnTo>
                <a:lnTo>
                  <a:pt x="6299835" y="4496651"/>
                </a:lnTo>
                <a:close/>
                <a:moveTo>
                  <a:pt x="0" y="0"/>
                </a:moveTo>
                <a:lnTo>
                  <a:pt x="12191999" y="0"/>
                </a:lnTo>
                <a:lnTo>
                  <a:pt x="12191999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 rtlCol="0">
            <a:noAutofit/>
          </a:bodyPr>
          <a:lstStyle>
            <a:defPPr>
              <a:defRPr lang="es-MX"/>
            </a:defPPr>
          </a:lstStyle>
          <a:p>
            <a:pPr rtl="0"/>
            <a:r>
              <a:rPr lang="es-ES"/>
              <a:t>Haga clic en el icono para agregar una imagen</a:t>
            </a:r>
            <a:endParaRPr lang="es-MX" dirty="0"/>
          </a:p>
        </p:txBody>
      </p:sp>
      <p:sp>
        <p:nvSpPr>
          <p:cNvPr id="16" name="Título 15">
            <a:extLst>
              <a:ext uri="{FF2B5EF4-FFF2-40B4-BE49-F238E27FC236}">
                <a16:creationId xmlns:a16="http://schemas.microsoft.com/office/drawing/2014/main" id="{ABAFD431-F46D-3701-6A51-738ADAF3A5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5715" y="1485302"/>
            <a:ext cx="9120570" cy="3887396"/>
          </a:xfrm>
          <a:custGeom>
            <a:avLst/>
            <a:gdLst>
              <a:gd name="connsiteX0" fmla="*/ 4354545 w 9120570"/>
              <a:gd name="connsiteY0" fmla="*/ 3011350 h 3887396"/>
              <a:gd name="connsiteX1" fmla="*/ 4354545 w 9120570"/>
              <a:gd name="connsiteY1" fmla="*/ 3099652 h 3887396"/>
              <a:gd name="connsiteX2" fmla="*/ 4764120 w 9120570"/>
              <a:gd name="connsiteY2" fmla="*/ 3099652 h 3887396"/>
              <a:gd name="connsiteX3" fmla="*/ 4764120 w 9120570"/>
              <a:gd name="connsiteY3" fmla="*/ 3011350 h 3887396"/>
              <a:gd name="connsiteX4" fmla="*/ 0 w 9120570"/>
              <a:gd name="connsiteY4" fmla="*/ 0 h 3887396"/>
              <a:gd name="connsiteX5" fmla="*/ 9120570 w 9120570"/>
              <a:gd name="connsiteY5" fmla="*/ 0 h 3887396"/>
              <a:gd name="connsiteX6" fmla="*/ 9120570 w 9120570"/>
              <a:gd name="connsiteY6" fmla="*/ 3887396 h 3887396"/>
              <a:gd name="connsiteX7" fmla="*/ 0 w 9120570"/>
              <a:gd name="connsiteY7" fmla="*/ 3887396 h 3887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20570" h="3887396">
                <a:moveTo>
                  <a:pt x="4354545" y="3011350"/>
                </a:moveTo>
                <a:lnTo>
                  <a:pt x="4354545" y="3099652"/>
                </a:lnTo>
                <a:lnTo>
                  <a:pt x="4764120" y="3099652"/>
                </a:lnTo>
                <a:lnTo>
                  <a:pt x="4764120" y="3011350"/>
                </a:lnTo>
                <a:close/>
                <a:moveTo>
                  <a:pt x="0" y="0"/>
                </a:moveTo>
                <a:lnTo>
                  <a:pt x="9120570" y="0"/>
                </a:lnTo>
                <a:lnTo>
                  <a:pt x="9120570" y="3887396"/>
                </a:lnTo>
                <a:lnTo>
                  <a:pt x="0" y="3887396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 bIns="1097280" rtlCol="0" anchor="b">
            <a:noAutofit/>
          </a:bodyPr>
          <a:lstStyle>
            <a:lvl1pPr algn="ctr">
              <a:defRPr lang="es-MX"/>
            </a:lvl1pPr>
          </a:lstStyle>
          <a:p>
            <a:pPr rtl="0"/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11" name="Marcador de posición de imagen 10">
            <a:extLst>
              <a:ext uri="{FF2B5EF4-FFF2-40B4-BE49-F238E27FC236}">
                <a16:creationId xmlns:a16="http://schemas.microsoft.com/office/drawing/2014/main" id="{CAFD788D-D699-2BA7-3637-AA3B48C0908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953000" y="612648"/>
            <a:ext cx="2286000" cy="2286000"/>
          </a:xfrm>
          <a:prstGeom prst="ellipse">
            <a:avLst/>
          </a:prstGeom>
        </p:spPr>
        <p:txBody>
          <a:bodyPr rtlCol="0" anchor="ctr"/>
          <a:lstStyle>
            <a:lvl1pPr marL="0" indent="0" algn="ctr">
              <a:buNone/>
              <a:defRPr lang="es-MX" sz="1050"/>
            </a:lvl1pPr>
          </a:lstStyle>
          <a:p>
            <a:pPr rtl="0"/>
            <a:r>
              <a:rPr lang="es-ES"/>
              <a:t>Haga clic en el icono para agregar una imagen</a:t>
            </a:r>
            <a:endParaRPr lang="es-MX" dirty="0"/>
          </a:p>
        </p:txBody>
      </p:sp>
      <p:sp>
        <p:nvSpPr>
          <p:cNvPr id="13" name="Marcador de texto 12">
            <a:extLst>
              <a:ext uri="{FF2B5EF4-FFF2-40B4-BE49-F238E27FC236}">
                <a16:creationId xmlns:a16="http://schemas.microsoft.com/office/drawing/2014/main" id="{7808A0C0-A02B-D1C7-6DE5-CA25624AD09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72768" y="5751576"/>
            <a:ext cx="9116568" cy="722376"/>
          </a:xfrm>
        </p:spPr>
        <p:txBody>
          <a:bodyPr rtlCol="0" anchor="ctr"/>
          <a:lstStyle>
            <a:lvl1pPr marL="0" indent="0" algn="ctr">
              <a:buNone/>
              <a:defRPr lang="es-MX" sz="2000" cap="all" baseline="0"/>
            </a:lvl1pPr>
          </a:lstStyle>
          <a:p>
            <a:pPr lvl="0" rtl="0"/>
            <a:r>
              <a:rPr lang="es-MX" dirty="0"/>
              <a:t>Haga clic para modificar los estilos de texto del patrón</a:t>
            </a:r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469017C4-5BB0-DF6F-781B-FB81A3A5D977}"/>
              </a:ext>
            </a:extLst>
          </p:cNvPr>
          <p:cNvSpPr/>
          <p:nvPr userDrawn="1"/>
        </p:nvSpPr>
        <p:spPr>
          <a:xfrm>
            <a:off x="5890260" y="4496652"/>
            <a:ext cx="409575" cy="883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MX"/>
            </a:defPPr>
          </a:lstStyle>
          <a:p>
            <a:pPr algn="ctr" rtl="0"/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91595065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ítulo y contenido con derechos de ima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A94B2501-78A9-E41B-7C2D-09F09ADDCB5E}"/>
              </a:ext>
            </a:extLst>
          </p:cNvPr>
          <p:cNvSpPr/>
          <p:nvPr userDrawn="1"/>
        </p:nvSpPr>
        <p:spPr>
          <a:xfrm>
            <a:off x="8610600" y="0"/>
            <a:ext cx="35814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MX"/>
            </a:defPPr>
          </a:lstStyle>
          <a:p>
            <a:pPr algn="ctr" rtl="0"/>
            <a:endParaRPr lang="es-MX" dirty="0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BBA0478E-A529-CF4E-CE5C-583ACA20D66C}"/>
              </a:ext>
            </a:extLst>
          </p:cNvPr>
          <p:cNvSpPr/>
          <p:nvPr userDrawn="1"/>
        </p:nvSpPr>
        <p:spPr>
          <a:xfrm>
            <a:off x="4462849" y="685800"/>
            <a:ext cx="7119551" cy="54864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MX"/>
            </a:defPPr>
          </a:lstStyle>
          <a:p>
            <a:pPr algn="ctr" rtl="0"/>
            <a:endParaRPr lang="es-MX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1124712"/>
            <a:ext cx="3886200" cy="548640"/>
          </a:xfrm>
        </p:spPr>
        <p:txBody>
          <a:bodyPr rtlCol="0"/>
          <a:lstStyle>
            <a:lvl1pPr>
              <a:defRPr lang="es-MX" spc="300" baseline="0"/>
            </a:lvl1pPr>
          </a:lstStyle>
          <a:p>
            <a:pPr rtl="0"/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2816352"/>
            <a:ext cx="3602736" cy="3364992"/>
          </a:xfrm>
        </p:spPr>
        <p:txBody>
          <a:bodyPr rtlCol="0"/>
          <a:lstStyle>
            <a:lvl1pPr marL="0" indent="0">
              <a:lnSpc>
                <a:spcPct val="150000"/>
              </a:lnSpc>
              <a:buNone/>
              <a:defRPr lang="es-MX" sz="2000" cap="all" spc="0" baseline="0"/>
            </a:lvl1pPr>
            <a:lvl2pPr marL="228600">
              <a:defRPr lang="es-MX" spc="0" baseline="0"/>
            </a:lvl2pPr>
            <a:lvl3pPr marL="457200">
              <a:defRPr lang="es-MX" spc="0" baseline="0"/>
            </a:lvl3pPr>
            <a:lvl4pPr marL="685800">
              <a:defRPr lang="es-MX" spc="0" baseline="0"/>
            </a:lvl4pPr>
            <a:lvl5pPr marL="1143000">
              <a:defRPr lang="es-MX" spc="0" baseline="0"/>
            </a:lvl5pPr>
          </a:lstStyle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  <a:endParaRPr lang="es-MX"/>
          </a:p>
        </p:txBody>
      </p:sp>
      <p:sp>
        <p:nvSpPr>
          <p:cNvPr id="6" name="Cuadro de texto 5">
            <a:extLst>
              <a:ext uri="{FF2B5EF4-FFF2-40B4-BE49-F238E27FC236}">
                <a16:creationId xmlns:a16="http://schemas.microsoft.com/office/drawing/2014/main" id="{D17F99EA-AB5F-24F3-D971-2B9BDE3B4F3C}"/>
              </a:ext>
            </a:extLst>
          </p:cNvPr>
          <p:cNvSpPr txBox="1"/>
          <p:nvPr userDrawn="1"/>
        </p:nvSpPr>
        <p:spPr>
          <a:xfrm>
            <a:off x="641838" y="554794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s-MX"/>
            </a:defPPr>
          </a:lstStyle>
          <a:p>
            <a:pPr rtl="0"/>
            <a:endParaRPr lang="es-MX" dirty="0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969BB099-33E8-8B24-7E54-70E7457A1C7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es-MX"/>
            </a:defPPr>
          </a:lstStyle>
          <a:p>
            <a:pPr rtl="0"/>
            <a:fld id="{75DF2D63-3FF5-D547-96B9-BE9CCD1ABA58}" type="slidenum">
              <a:rPr lang="es-MX" smtClean="0"/>
              <a:t>‹Nº›</a:t>
            </a:fld>
            <a:endParaRPr lang="es-MX" dirty="0"/>
          </a:p>
        </p:txBody>
      </p:sp>
      <p:sp>
        <p:nvSpPr>
          <p:cNvPr id="10" name="Marcador de pie de página 9">
            <a:extLst>
              <a:ext uri="{FF2B5EF4-FFF2-40B4-BE49-F238E27FC236}">
                <a16:creationId xmlns:a16="http://schemas.microsoft.com/office/drawing/2014/main" id="{1E607086-83FC-E680-56CD-FD986ACF5B7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>
            <a:defPPr>
              <a:defRPr lang="es-MX"/>
            </a:defPPr>
          </a:lstStyle>
          <a:p>
            <a:pPr rtl="0"/>
            <a:r>
              <a:rPr lang="es-MX"/>
              <a:t>título de la presentación</a:t>
            </a:r>
          </a:p>
        </p:txBody>
      </p:sp>
      <p:sp>
        <p:nvSpPr>
          <p:cNvPr id="7" name="Marcador de posición de imagen 6">
            <a:extLst>
              <a:ext uri="{FF2B5EF4-FFF2-40B4-BE49-F238E27FC236}">
                <a16:creationId xmlns:a16="http://schemas.microsoft.com/office/drawing/2014/main" id="{90AD0F96-99DE-C9D9-569E-AE6FC6307EA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946904" y="1188720"/>
            <a:ext cx="6638544" cy="4480560"/>
          </a:xfrm>
          <a:noFill/>
        </p:spPr>
        <p:txBody>
          <a:bodyPr rtlCol="0" anchor="ctr"/>
          <a:lstStyle>
            <a:lvl1pPr marL="0" indent="0" algn="ctr">
              <a:buNone/>
              <a:defRPr lang="es-MX"/>
            </a:lvl1pPr>
          </a:lstStyle>
          <a:p>
            <a:pPr rtl="0"/>
            <a:r>
              <a:rPr lang="es-ES"/>
              <a:t>Haga clic en el icono para agregar una imagen</a:t>
            </a:r>
            <a:endParaRPr lang="es-MX" dirty="0"/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D792E47F-4E2C-B4B2-51F0-43D9D15C5A60}"/>
              </a:ext>
            </a:extLst>
          </p:cNvPr>
          <p:cNvCxnSpPr>
            <a:cxnSpLocks/>
          </p:cNvCxnSpPr>
          <p:nvPr userDrawn="1"/>
        </p:nvCxnSpPr>
        <p:spPr>
          <a:xfrm>
            <a:off x="1295400" y="2057400"/>
            <a:ext cx="41148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681684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ángulo 11">
            <a:extLst>
              <a:ext uri="{FF2B5EF4-FFF2-40B4-BE49-F238E27FC236}">
                <a16:creationId xmlns:a16="http://schemas.microsoft.com/office/drawing/2014/main" id="{BBA0478E-A529-CF4E-CE5C-583ACA20D66C}"/>
              </a:ext>
            </a:extLst>
          </p:cNvPr>
          <p:cNvSpPr/>
          <p:nvPr userDrawn="1"/>
        </p:nvSpPr>
        <p:spPr>
          <a:xfrm>
            <a:off x="3578352" y="0"/>
            <a:ext cx="8613648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MX"/>
            </a:defPPr>
          </a:lstStyle>
          <a:p>
            <a:pPr algn="ctr" rtl="0"/>
            <a:endParaRPr lang="es-MX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9824" y="1124712"/>
            <a:ext cx="5760720" cy="548640"/>
          </a:xfrm>
        </p:spPr>
        <p:txBody>
          <a:bodyPr rtlCol="0"/>
          <a:lstStyle>
            <a:lvl1pPr>
              <a:defRPr lang="es-MX" spc="300" baseline="0"/>
            </a:lvl1pPr>
          </a:lstStyle>
          <a:p>
            <a:pPr rtl="0"/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9824" y="2889504"/>
            <a:ext cx="5760720" cy="3319272"/>
          </a:xfrm>
        </p:spPr>
        <p:txBody>
          <a:bodyPr rtlCol="0"/>
          <a:lstStyle>
            <a:lvl1pPr marL="0" indent="0">
              <a:lnSpc>
                <a:spcPct val="150000"/>
              </a:lnSpc>
              <a:buNone/>
              <a:defRPr lang="es-MX" sz="2000" cap="none" spc="0" baseline="0"/>
            </a:lvl1pPr>
            <a:lvl2pPr marL="228600">
              <a:defRPr lang="es-MX" spc="0" baseline="0"/>
            </a:lvl2pPr>
            <a:lvl3pPr marL="457200">
              <a:defRPr lang="es-MX" spc="0" baseline="0"/>
            </a:lvl3pPr>
            <a:lvl4pPr marL="685800">
              <a:defRPr lang="es-MX" spc="0" baseline="0"/>
            </a:lvl4pPr>
            <a:lvl5pPr marL="1143000">
              <a:defRPr lang="es-MX" spc="0" baseline="0"/>
            </a:lvl5pPr>
          </a:lstStyle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  <a:endParaRPr lang="es-MX" dirty="0"/>
          </a:p>
        </p:txBody>
      </p:sp>
      <p:sp>
        <p:nvSpPr>
          <p:cNvPr id="6" name="Cuadro de texto 5">
            <a:extLst>
              <a:ext uri="{FF2B5EF4-FFF2-40B4-BE49-F238E27FC236}">
                <a16:creationId xmlns:a16="http://schemas.microsoft.com/office/drawing/2014/main" id="{D17F99EA-AB5F-24F3-D971-2B9BDE3B4F3C}"/>
              </a:ext>
            </a:extLst>
          </p:cNvPr>
          <p:cNvSpPr txBox="1"/>
          <p:nvPr userDrawn="1"/>
        </p:nvSpPr>
        <p:spPr>
          <a:xfrm>
            <a:off x="641838" y="554794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s-MX"/>
            </a:defPPr>
          </a:lstStyle>
          <a:p>
            <a:pPr rtl="0"/>
            <a:endParaRPr lang="es-MX" dirty="0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969BB099-33E8-8B24-7E54-70E7457A1C7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 lang="es-MX">
                <a:solidFill>
                  <a:schemeClr val="bg1"/>
                </a:solidFill>
              </a:defRPr>
            </a:lvl1pPr>
          </a:lstStyle>
          <a:p>
            <a:pPr rtl="0"/>
            <a:fld id="{75DF2D63-3FF5-D547-96B9-BE9CCD1ABA58}" type="slidenum">
              <a:rPr lang="es-MX" smtClean="0"/>
              <a:pPr rtl="0"/>
              <a:t>‹Nº›</a:t>
            </a:fld>
            <a:endParaRPr lang="es-MX" dirty="0"/>
          </a:p>
        </p:txBody>
      </p:sp>
      <p:sp>
        <p:nvSpPr>
          <p:cNvPr id="10" name="Marcador de pie de página 9">
            <a:extLst>
              <a:ext uri="{FF2B5EF4-FFF2-40B4-BE49-F238E27FC236}">
                <a16:creationId xmlns:a16="http://schemas.microsoft.com/office/drawing/2014/main" id="{1E607086-83FC-E680-56CD-FD986ACF5B7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>
            <a:lvl1pPr>
              <a:defRPr lang="es-MX">
                <a:solidFill>
                  <a:schemeClr val="bg1"/>
                </a:solidFill>
              </a:defRPr>
            </a:lvl1pPr>
          </a:lstStyle>
          <a:p>
            <a:pPr rtl="0"/>
            <a:r>
              <a:rPr lang="es-MX"/>
              <a:t>título de la presentación</a:t>
            </a:r>
          </a:p>
        </p:txBody>
      </p:sp>
      <p:sp>
        <p:nvSpPr>
          <p:cNvPr id="7" name="Marcador de posición de imagen 6">
            <a:extLst>
              <a:ext uri="{FF2B5EF4-FFF2-40B4-BE49-F238E27FC236}">
                <a16:creationId xmlns:a16="http://schemas.microsoft.com/office/drawing/2014/main" id="{90AD0F96-99DE-C9D9-569E-AE6FC6307EA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98448" y="1828800"/>
            <a:ext cx="3200400" cy="3200400"/>
          </a:xfrm>
          <a:prstGeom prst="ellipse">
            <a:avLst/>
          </a:prstGeom>
          <a:noFill/>
        </p:spPr>
        <p:txBody>
          <a:bodyPr rtlCol="0" anchor="ctr"/>
          <a:lstStyle>
            <a:lvl1pPr marL="0" indent="0" algn="ctr">
              <a:buNone/>
              <a:defRPr lang="es-MX"/>
            </a:lvl1pPr>
          </a:lstStyle>
          <a:p>
            <a:pPr rtl="0"/>
            <a:r>
              <a:rPr lang="es-ES"/>
              <a:t>Haga clic en el icono para agregar una imagen</a:t>
            </a:r>
            <a:endParaRPr lang="es-MX" dirty="0"/>
          </a:p>
        </p:txBody>
      </p: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F036BAAC-D89F-682D-12A3-1C31F92F0FAF}"/>
              </a:ext>
            </a:extLst>
          </p:cNvPr>
          <p:cNvCxnSpPr>
            <a:cxnSpLocks/>
          </p:cNvCxnSpPr>
          <p:nvPr userDrawn="1"/>
        </p:nvCxnSpPr>
        <p:spPr>
          <a:xfrm>
            <a:off x="649224" y="3086100"/>
            <a:ext cx="0" cy="27051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6F877625-E710-6DF2-3E49-374C6DD8DBC0}"/>
              </a:ext>
            </a:extLst>
          </p:cNvPr>
          <p:cNvCxnSpPr>
            <a:cxnSpLocks/>
          </p:cNvCxnSpPr>
          <p:nvPr userDrawn="1"/>
        </p:nvCxnSpPr>
        <p:spPr>
          <a:xfrm>
            <a:off x="5447344" y="2057400"/>
            <a:ext cx="41148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739729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Marcador de posición de imagen 9">
            <a:extLst>
              <a:ext uri="{FF2B5EF4-FFF2-40B4-BE49-F238E27FC236}">
                <a16:creationId xmlns:a16="http://schemas.microsoft.com/office/drawing/2014/main" id="{ED0AC02C-19A4-4754-CC96-34357DEFF55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527048" y="1481328"/>
            <a:ext cx="9144000" cy="3886200"/>
          </a:xfrm>
          <a:custGeom>
            <a:avLst/>
            <a:gdLst>
              <a:gd name="connsiteX0" fmla="*/ 6521576 w 9144000"/>
              <a:gd name="connsiteY0" fmla="*/ 2811867 h 3886200"/>
              <a:gd name="connsiteX1" fmla="*/ 6521576 w 9144000"/>
              <a:gd name="connsiteY1" fmla="*/ 2900169 h 3886200"/>
              <a:gd name="connsiteX2" fmla="*/ 6931151 w 9144000"/>
              <a:gd name="connsiteY2" fmla="*/ 2900169 h 3886200"/>
              <a:gd name="connsiteX3" fmla="*/ 6931151 w 9144000"/>
              <a:gd name="connsiteY3" fmla="*/ 2811867 h 3886200"/>
              <a:gd name="connsiteX4" fmla="*/ 0 w 9144000"/>
              <a:gd name="connsiteY4" fmla="*/ 0 h 3886200"/>
              <a:gd name="connsiteX5" fmla="*/ 9144000 w 9144000"/>
              <a:gd name="connsiteY5" fmla="*/ 0 h 3886200"/>
              <a:gd name="connsiteX6" fmla="*/ 9144000 w 9144000"/>
              <a:gd name="connsiteY6" fmla="*/ 3886200 h 3886200"/>
              <a:gd name="connsiteX7" fmla="*/ 0 w 9144000"/>
              <a:gd name="connsiteY7" fmla="*/ 3886200 h 388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4000" h="3886200">
                <a:moveTo>
                  <a:pt x="6521576" y="2811867"/>
                </a:moveTo>
                <a:lnTo>
                  <a:pt x="6521576" y="2900169"/>
                </a:lnTo>
                <a:lnTo>
                  <a:pt x="6931151" y="2900169"/>
                </a:lnTo>
                <a:lnTo>
                  <a:pt x="6931151" y="2811867"/>
                </a:lnTo>
                <a:close/>
                <a:moveTo>
                  <a:pt x="0" y="0"/>
                </a:moveTo>
                <a:lnTo>
                  <a:pt x="9144000" y="0"/>
                </a:lnTo>
                <a:lnTo>
                  <a:pt x="9144000" y="3886200"/>
                </a:lnTo>
                <a:lnTo>
                  <a:pt x="0" y="3886200"/>
                </a:lnTo>
                <a:close/>
              </a:path>
            </a:pathLst>
          </a:custGeom>
        </p:spPr>
        <p:txBody>
          <a:bodyPr wrap="square" rtlCol="0">
            <a:noAutofit/>
          </a:bodyPr>
          <a:lstStyle>
            <a:defPPr>
              <a:defRPr lang="es-MX"/>
            </a:defPPr>
          </a:lstStyle>
          <a:p>
            <a:pPr rtl="0"/>
            <a:r>
              <a:rPr lang="es-ES"/>
              <a:t>Haga clic en el icono para agregar una imagen</a:t>
            </a:r>
            <a:endParaRPr lang="es-MX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2DFA2E8-50A1-4465-AC33-6FAC0E773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0636" y="3200400"/>
            <a:ext cx="8110728" cy="457200"/>
          </a:xfrm>
        </p:spPr>
        <p:txBody>
          <a:bodyPr rtlCol="0" anchor="ctr"/>
          <a:lstStyle>
            <a:lvl1pPr algn="ctr">
              <a:defRPr lang="es-MX" sz="4800" spc="300" baseline="0"/>
            </a:lvl1pPr>
          </a:lstStyle>
          <a:p>
            <a:pPr rtl="0"/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046720" y="4745736"/>
            <a:ext cx="1389888" cy="1280160"/>
          </a:xfrm>
        </p:spPr>
        <p:txBody>
          <a:bodyPr rtlCol="0"/>
          <a:lstStyle>
            <a:lvl1pPr marL="0" indent="0">
              <a:buNone/>
              <a:defRPr lang="es-MX" sz="24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lang="es-MX"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lang="es-MX"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lang="es-MX"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lang="es-MX"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lang="es-MX"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lang="es-MX"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lang="es-MX"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lang="es-MX"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MX" dirty="0"/>
              <a:t>Haga clic para modificar los estilos de texto del patrón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42E7004C-CFEF-6E88-A3C1-60FBC7F8CD13}"/>
              </a:ext>
            </a:extLst>
          </p:cNvPr>
          <p:cNvSpPr/>
          <p:nvPr userDrawn="1"/>
        </p:nvSpPr>
        <p:spPr>
          <a:xfrm>
            <a:off x="8048624" y="4293195"/>
            <a:ext cx="409575" cy="883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MX"/>
            </a:defPPr>
          </a:lstStyle>
          <a:p>
            <a:pPr algn="ctr" rtl="0"/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4003194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i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 de texto 5">
            <a:extLst>
              <a:ext uri="{FF2B5EF4-FFF2-40B4-BE49-F238E27FC236}">
                <a16:creationId xmlns:a16="http://schemas.microsoft.com/office/drawing/2014/main" id="{D17F99EA-AB5F-24F3-D971-2B9BDE3B4F3C}"/>
              </a:ext>
            </a:extLst>
          </p:cNvPr>
          <p:cNvSpPr txBox="1"/>
          <p:nvPr userDrawn="1"/>
        </p:nvSpPr>
        <p:spPr>
          <a:xfrm>
            <a:off x="641838" y="554794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s-MX"/>
            </a:defPPr>
          </a:lstStyle>
          <a:p>
            <a:pPr rtl="0"/>
            <a:endParaRPr lang="es-MX" dirty="0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969BB099-33E8-8B24-7E54-70E7457A1C7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es-MX"/>
            </a:defPPr>
          </a:lstStyle>
          <a:p>
            <a:pPr rtl="0"/>
            <a:fld id="{75DF2D63-3FF5-D547-96B9-BE9CCD1ABA58}" type="slidenum">
              <a:rPr lang="es-MX" smtClean="0"/>
              <a:t>‹Nº›</a:t>
            </a:fld>
            <a:endParaRPr lang="es-MX" dirty="0"/>
          </a:p>
        </p:txBody>
      </p:sp>
      <p:sp>
        <p:nvSpPr>
          <p:cNvPr id="10" name="Marcador de pie de página 9">
            <a:extLst>
              <a:ext uri="{FF2B5EF4-FFF2-40B4-BE49-F238E27FC236}">
                <a16:creationId xmlns:a16="http://schemas.microsoft.com/office/drawing/2014/main" id="{1E607086-83FC-E680-56CD-FD986ACF5B7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>
            <a:defPPr>
              <a:defRPr lang="es-MX"/>
            </a:defPPr>
          </a:lstStyle>
          <a:p>
            <a:pPr rtl="0"/>
            <a:r>
              <a:rPr lang="es-MX"/>
              <a:t>título de la presentación</a:t>
            </a:r>
          </a:p>
        </p:txBody>
      </p:sp>
      <p:sp>
        <p:nvSpPr>
          <p:cNvPr id="5" name="Marcador de posición de imagen 4">
            <a:extLst>
              <a:ext uri="{FF2B5EF4-FFF2-40B4-BE49-F238E27FC236}">
                <a16:creationId xmlns:a16="http://schemas.microsoft.com/office/drawing/2014/main" id="{B7811310-A21F-0BFB-8198-22EDFCF9F45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370576" y="658368"/>
            <a:ext cx="6821424" cy="3346704"/>
          </a:xfrm>
          <a:prstGeom prst="rect">
            <a:avLst/>
          </a:prstGeom>
        </p:spPr>
        <p:txBody>
          <a:bodyPr wrap="square" rtlCol="0">
            <a:noAutofit/>
          </a:bodyPr>
          <a:lstStyle>
            <a:defPPr>
              <a:defRPr lang="es-MX"/>
            </a:defPPr>
          </a:lstStyle>
          <a:p>
            <a:pPr rtl="0"/>
            <a:r>
              <a:rPr lang="es-ES"/>
              <a:t>Haga clic en el icono para agregar una imagen</a:t>
            </a:r>
            <a:endParaRPr lang="es-MX" dirty="0"/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A73D2EFC-F14F-5508-06EE-4E5B5C535E16}"/>
              </a:ext>
            </a:extLst>
          </p:cNvPr>
          <p:cNvCxnSpPr>
            <a:cxnSpLocks/>
          </p:cNvCxnSpPr>
          <p:nvPr userDrawn="1"/>
        </p:nvCxnSpPr>
        <p:spPr>
          <a:xfrm>
            <a:off x="1819102" y="5548842"/>
            <a:ext cx="41148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ubtítulo 2">
            <a:extLst>
              <a:ext uri="{FF2B5EF4-FFF2-40B4-BE49-F238E27FC236}">
                <a16:creationId xmlns:a16="http://schemas.microsoft.com/office/drawing/2014/main" id="{28A6ACFB-D620-056D-1C62-903C5FBCEB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19656" y="5943600"/>
            <a:ext cx="4809744" cy="256032"/>
          </a:xfrm>
        </p:spPr>
        <p:txBody>
          <a:bodyPr rtlCol="0"/>
          <a:lstStyle>
            <a:lvl1pPr marL="0" indent="0" algn="l">
              <a:buNone/>
              <a:defRPr lang="es-MX" sz="2000" cap="all" spc="200" baseline="0">
                <a:latin typeface="+mj-lt"/>
              </a:defRPr>
            </a:lvl1pPr>
            <a:lvl2pPr marL="457200" indent="0" algn="ctr">
              <a:buNone/>
              <a:defRPr lang="es-MX" sz="2000"/>
            </a:lvl2pPr>
            <a:lvl3pPr marL="914400" indent="0" algn="ctr">
              <a:buNone/>
              <a:defRPr lang="es-MX" sz="1800"/>
            </a:lvl3pPr>
            <a:lvl4pPr marL="1371600" indent="0" algn="ctr">
              <a:buNone/>
              <a:defRPr lang="es-MX" sz="1600"/>
            </a:lvl4pPr>
            <a:lvl5pPr marL="1828800" indent="0" algn="ctr">
              <a:buNone/>
              <a:defRPr lang="es-MX" sz="1600"/>
            </a:lvl5pPr>
            <a:lvl6pPr marL="2286000" indent="0" algn="ctr">
              <a:buNone/>
              <a:defRPr lang="es-MX" sz="1600"/>
            </a:lvl6pPr>
            <a:lvl7pPr marL="2743200" indent="0" algn="ctr">
              <a:buNone/>
              <a:defRPr lang="es-MX" sz="1600"/>
            </a:lvl7pPr>
            <a:lvl8pPr marL="3200400" indent="0" algn="ctr">
              <a:buNone/>
              <a:defRPr lang="es-MX" sz="1600"/>
            </a:lvl8pPr>
            <a:lvl9pPr marL="3657600" indent="0" algn="ctr">
              <a:buNone/>
              <a:defRPr lang="es-MX" sz="1600"/>
            </a:lvl9pPr>
          </a:lstStyle>
          <a:p>
            <a:pPr rtl="0"/>
            <a:r>
              <a:rPr lang="es-ES"/>
              <a:t>Haga clic para modificar el estilo de subtítulo del patrón</a:t>
            </a:r>
            <a:endParaRPr lang="es-MX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9656" y="2459736"/>
            <a:ext cx="5157216" cy="2670048"/>
          </a:xfrm>
        </p:spPr>
        <p:txBody>
          <a:bodyPr rtlCol="0" anchor="b"/>
          <a:lstStyle>
            <a:lvl1pPr algn="l">
              <a:lnSpc>
                <a:spcPts val="5200"/>
              </a:lnSpc>
              <a:defRPr lang="es-MX" sz="3600" spc="0" baseline="0">
                <a:latin typeface="+mn-lt"/>
              </a:defRPr>
            </a:lvl1pPr>
          </a:lstStyle>
          <a:p>
            <a:pPr rtl="0"/>
            <a:r>
              <a:rPr lang="es-ES"/>
              <a:t>Haga clic para modificar el estilo de título del patrón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4061813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quipo x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83ED19-9B5E-8852-24D6-62401816C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609600"/>
            <a:ext cx="10332720" cy="539496"/>
          </a:xfrm>
        </p:spPr>
        <p:txBody>
          <a:bodyPr rtlCol="0"/>
          <a:lstStyle>
            <a:lvl1pPr algn="ctr">
              <a:defRPr lang="es-MX"/>
            </a:lvl1pPr>
          </a:lstStyle>
          <a:p>
            <a:pPr rtl="0"/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4307A8A0-5009-A086-A6AE-542CA46848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>
            <a:defPPr>
              <a:defRPr lang="es-MX"/>
            </a:defPPr>
          </a:lstStyle>
          <a:p>
            <a:pPr rtl="0"/>
            <a:fld id="{75DF2D63-3FF5-D547-96B9-BE9CCD1ABA58}" type="slidenum">
              <a:rPr lang="es-MX" smtClean="0"/>
              <a:pPr rtl="0"/>
              <a:t>‹Nº›</a:t>
            </a:fld>
            <a:endParaRPr lang="es-MX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56746F73-AB2D-A55B-67FD-85A2F20D50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es-MX"/>
            </a:defPPr>
          </a:lstStyle>
          <a:p>
            <a:pPr rtl="0"/>
            <a:r>
              <a:rPr lang="es-MX"/>
              <a:t>título de la presentación</a:t>
            </a:r>
          </a:p>
        </p:txBody>
      </p:sp>
      <p:sp>
        <p:nvSpPr>
          <p:cNvPr id="5" name="Marcador de posición de imagen 8">
            <a:extLst>
              <a:ext uri="{FF2B5EF4-FFF2-40B4-BE49-F238E27FC236}">
                <a16:creationId xmlns:a16="http://schemas.microsoft.com/office/drawing/2014/main" id="{6F01F221-54DA-6EF2-D9DE-2B9A7AB60B1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636776" y="1755648"/>
            <a:ext cx="1143000" cy="1143000"/>
          </a:xfrm>
          <a:prstGeom prst="ellipse">
            <a:avLst/>
          </a:prstGeom>
        </p:spPr>
        <p:txBody>
          <a:bodyPr rtlCol="0" anchor="ctr">
            <a:noAutofit/>
          </a:bodyPr>
          <a:lstStyle>
            <a:lvl1pPr marL="0" indent="0" algn="ctr">
              <a:buNone/>
              <a:defRPr lang="es-MX" sz="1600"/>
            </a:lvl1pPr>
          </a:lstStyle>
          <a:p>
            <a:pPr rtl="0"/>
            <a:r>
              <a:rPr lang="es-ES"/>
              <a:t>Haga clic en el icono para agregar una imagen</a:t>
            </a:r>
            <a:endParaRPr lang="es-MX" dirty="0"/>
          </a:p>
        </p:txBody>
      </p:sp>
      <p:sp>
        <p:nvSpPr>
          <p:cNvPr id="6" name="Marcador de posición de imagen 8">
            <a:extLst>
              <a:ext uri="{FF2B5EF4-FFF2-40B4-BE49-F238E27FC236}">
                <a16:creationId xmlns:a16="http://schemas.microsoft.com/office/drawing/2014/main" id="{9BEECCD2-A0EF-0622-7377-A2BAE978656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24528" y="1755648"/>
            <a:ext cx="1143000" cy="1143000"/>
          </a:xfrm>
          <a:prstGeom prst="ellipse">
            <a:avLst/>
          </a:prstGeom>
        </p:spPr>
        <p:txBody>
          <a:bodyPr rtlCol="0" anchor="ctr">
            <a:noAutofit/>
          </a:bodyPr>
          <a:lstStyle>
            <a:lvl1pPr marL="0" indent="0" algn="ctr">
              <a:buNone/>
              <a:defRPr lang="es-MX" sz="1600"/>
            </a:lvl1pPr>
          </a:lstStyle>
          <a:p>
            <a:pPr rtl="0"/>
            <a:r>
              <a:rPr lang="es-ES"/>
              <a:t>Haga clic en el icono para agregar una imagen</a:t>
            </a:r>
            <a:endParaRPr lang="es-MX" dirty="0"/>
          </a:p>
        </p:txBody>
      </p:sp>
      <p:sp>
        <p:nvSpPr>
          <p:cNvPr id="7" name="Marcador de posición de imagen 8">
            <a:extLst>
              <a:ext uri="{FF2B5EF4-FFF2-40B4-BE49-F238E27FC236}">
                <a16:creationId xmlns:a16="http://schemas.microsoft.com/office/drawing/2014/main" id="{DDD9A982-D940-ADB7-F949-B3898D1984E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848856" y="1755648"/>
            <a:ext cx="1143000" cy="1143000"/>
          </a:xfrm>
          <a:prstGeom prst="ellipse">
            <a:avLst/>
          </a:prstGeom>
        </p:spPr>
        <p:txBody>
          <a:bodyPr rtlCol="0" anchor="ctr">
            <a:noAutofit/>
          </a:bodyPr>
          <a:lstStyle>
            <a:lvl1pPr marL="0" indent="0" algn="ctr">
              <a:buNone/>
              <a:defRPr lang="es-MX" sz="1600"/>
            </a:lvl1pPr>
          </a:lstStyle>
          <a:p>
            <a:pPr rtl="0"/>
            <a:r>
              <a:rPr lang="es-ES"/>
              <a:t>Haga clic en el icono para agregar una imagen</a:t>
            </a:r>
            <a:endParaRPr lang="es-MX" dirty="0"/>
          </a:p>
        </p:txBody>
      </p:sp>
      <p:sp>
        <p:nvSpPr>
          <p:cNvPr id="8" name="Marcador de posición de imagen 8">
            <a:extLst>
              <a:ext uri="{FF2B5EF4-FFF2-40B4-BE49-F238E27FC236}">
                <a16:creationId xmlns:a16="http://schemas.microsoft.com/office/drawing/2014/main" id="{492630AD-4FA0-C5D3-DC29-AE0E67CB6CA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381744" y="1755648"/>
            <a:ext cx="1143000" cy="1143000"/>
          </a:xfrm>
          <a:prstGeom prst="ellipse">
            <a:avLst/>
          </a:prstGeom>
        </p:spPr>
        <p:txBody>
          <a:bodyPr rtlCol="0" anchor="ctr">
            <a:noAutofit/>
          </a:bodyPr>
          <a:lstStyle>
            <a:lvl1pPr marL="0" indent="0" algn="ctr">
              <a:buNone/>
              <a:defRPr lang="es-MX" sz="1600"/>
            </a:lvl1pPr>
          </a:lstStyle>
          <a:p>
            <a:pPr rtl="0"/>
            <a:r>
              <a:rPr lang="es-ES"/>
              <a:t>Haga clic en el icono para agregar una imagen</a:t>
            </a:r>
            <a:endParaRPr lang="es-MX" dirty="0"/>
          </a:p>
        </p:txBody>
      </p:sp>
      <p:sp>
        <p:nvSpPr>
          <p:cNvPr id="9" name="Marcador de texto 13">
            <a:extLst>
              <a:ext uri="{FF2B5EF4-FFF2-40B4-BE49-F238E27FC236}">
                <a16:creationId xmlns:a16="http://schemas.microsoft.com/office/drawing/2014/main" id="{AA3DDCC3-9231-434E-A1D1-8A078DE7BF1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98448" y="3300984"/>
            <a:ext cx="1828800" cy="411480"/>
          </a:xfrm>
        </p:spPr>
        <p:txBody>
          <a:bodyPr lIns="0" tIns="0" rIns="0" bIns="0" rtlCol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s-MX"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es-MX" dirty="0"/>
              <a:t>Haga clic para modificar los estilos de texto del patrón</a:t>
            </a:r>
          </a:p>
        </p:txBody>
      </p:sp>
      <p:sp>
        <p:nvSpPr>
          <p:cNvPr id="10" name="Marcador de texto 13">
            <a:extLst>
              <a:ext uri="{FF2B5EF4-FFF2-40B4-BE49-F238E27FC236}">
                <a16:creationId xmlns:a16="http://schemas.microsoft.com/office/drawing/2014/main" id="{970A1046-F88C-E11E-0E2E-A7F3AEDB3A2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98448" y="3730752"/>
            <a:ext cx="1828800" cy="347472"/>
          </a:xfrm>
        </p:spPr>
        <p:txBody>
          <a:bodyPr lIns="0" tIns="0" rIns="0" bIns="0" rtlCol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s-MX" sz="1200" b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es-MX" dirty="0"/>
              <a:t>Haga clic para modificar los estilos de texto del patrón</a:t>
            </a:r>
          </a:p>
        </p:txBody>
      </p:sp>
      <p:sp>
        <p:nvSpPr>
          <p:cNvPr id="11" name="Marcador de texto 13">
            <a:extLst>
              <a:ext uri="{FF2B5EF4-FFF2-40B4-BE49-F238E27FC236}">
                <a16:creationId xmlns:a16="http://schemas.microsoft.com/office/drawing/2014/main" id="{BF27FC0A-1C34-6BFF-806A-6911C16F218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886200" y="3300984"/>
            <a:ext cx="1828800" cy="411480"/>
          </a:xfrm>
        </p:spPr>
        <p:txBody>
          <a:bodyPr lIns="0" tIns="0" rIns="0" bIns="0" rtlCol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s-MX"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es-MX" dirty="0"/>
              <a:t>Haga clic para modificar los estilos de texto del patrón</a:t>
            </a:r>
          </a:p>
        </p:txBody>
      </p:sp>
      <p:sp>
        <p:nvSpPr>
          <p:cNvPr id="12" name="Marcador de texto 13">
            <a:extLst>
              <a:ext uri="{FF2B5EF4-FFF2-40B4-BE49-F238E27FC236}">
                <a16:creationId xmlns:a16="http://schemas.microsoft.com/office/drawing/2014/main" id="{EF94CC5A-0B90-D0D3-CF42-2A9B8633172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86200" y="3730752"/>
            <a:ext cx="1828800" cy="347472"/>
          </a:xfrm>
        </p:spPr>
        <p:txBody>
          <a:bodyPr lIns="0" tIns="0" rIns="0" bIns="0" rtlCol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s-MX" sz="1200" b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es-MX" dirty="0"/>
              <a:t>Haga clic para modificar los estilos de texto del patrón</a:t>
            </a:r>
          </a:p>
        </p:txBody>
      </p:sp>
      <p:sp>
        <p:nvSpPr>
          <p:cNvPr id="13" name="Marcador de texto 13">
            <a:extLst>
              <a:ext uri="{FF2B5EF4-FFF2-40B4-BE49-F238E27FC236}">
                <a16:creationId xmlns:a16="http://schemas.microsoft.com/office/drawing/2014/main" id="{8E685B28-FC51-9FE8-2F7E-C8255BD7594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510528" y="3300984"/>
            <a:ext cx="1828800" cy="411480"/>
          </a:xfrm>
        </p:spPr>
        <p:txBody>
          <a:bodyPr lIns="0" tIns="0" rIns="0" bIns="0" rtlCol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s-MX"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es-MX" dirty="0"/>
              <a:t>Haga clic para modificar los estilos de texto del patrón</a:t>
            </a:r>
          </a:p>
        </p:txBody>
      </p:sp>
      <p:sp>
        <p:nvSpPr>
          <p:cNvPr id="14" name="Marcador de texto 13">
            <a:extLst>
              <a:ext uri="{FF2B5EF4-FFF2-40B4-BE49-F238E27FC236}">
                <a16:creationId xmlns:a16="http://schemas.microsoft.com/office/drawing/2014/main" id="{B472F1E6-DAE5-AE6D-F688-575FC243CD0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510528" y="3730752"/>
            <a:ext cx="1828800" cy="347472"/>
          </a:xfrm>
        </p:spPr>
        <p:txBody>
          <a:bodyPr lIns="0" tIns="0" rIns="0" bIns="0" rtlCol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s-MX" sz="1200" b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es-MX" dirty="0"/>
              <a:t>Haga clic para modificar los estilos de texto del patrón</a:t>
            </a:r>
          </a:p>
        </p:txBody>
      </p:sp>
      <p:sp>
        <p:nvSpPr>
          <p:cNvPr id="15" name="Marcador de texto 13">
            <a:extLst>
              <a:ext uri="{FF2B5EF4-FFF2-40B4-BE49-F238E27FC236}">
                <a16:creationId xmlns:a16="http://schemas.microsoft.com/office/drawing/2014/main" id="{7138E486-F729-AEC8-0C2D-44FA21EDC61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034272" y="3300984"/>
            <a:ext cx="1828800" cy="411480"/>
          </a:xfrm>
        </p:spPr>
        <p:txBody>
          <a:bodyPr lIns="0" tIns="0" rIns="0" bIns="0" rtlCol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s-MX"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es-MX" dirty="0"/>
              <a:t>Haga clic para modificar los estilos de texto del patrón</a:t>
            </a:r>
          </a:p>
        </p:txBody>
      </p:sp>
      <p:sp>
        <p:nvSpPr>
          <p:cNvPr id="16" name="Marcador de texto 13">
            <a:extLst>
              <a:ext uri="{FF2B5EF4-FFF2-40B4-BE49-F238E27FC236}">
                <a16:creationId xmlns:a16="http://schemas.microsoft.com/office/drawing/2014/main" id="{0F182FA8-4DA0-527F-89C3-96D9A996F2C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034272" y="3730752"/>
            <a:ext cx="1828800" cy="347472"/>
          </a:xfrm>
        </p:spPr>
        <p:txBody>
          <a:bodyPr lIns="0" tIns="0" rIns="0" bIns="0" rtlCol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s-MX" sz="1200" b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es-MX" dirty="0"/>
              <a:t>Haga clic para modificar los estilos de texto del patrón</a:t>
            </a:r>
          </a:p>
        </p:txBody>
      </p: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BF42A71B-2F05-7F67-85C0-0C5AA947983D}"/>
              </a:ext>
            </a:extLst>
          </p:cNvPr>
          <p:cNvCxnSpPr>
            <a:cxnSpLocks/>
          </p:cNvCxnSpPr>
          <p:nvPr userDrawn="1"/>
        </p:nvCxnSpPr>
        <p:spPr>
          <a:xfrm>
            <a:off x="4684061" y="3104299"/>
            <a:ext cx="22860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2BC25395-CA95-6040-8ED6-C7D8A2E16C49}"/>
              </a:ext>
            </a:extLst>
          </p:cNvPr>
          <p:cNvCxnSpPr>
            <a:cxnSpLocks/>
          </p:cNvCxnSpPr>
          <p:nvPr userDrawn="1"/>
        </p:nvCxnSpPr>
        <p:spPr>
          <a:xfrm>
            <a:off x="2096160" y="3104299"/>
            <a:ext cx="22860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AE2F589B-649A-57C2-1D3E-79FDFF84BADB}"/>
              </a:ext>
            </a:extLst>
          </p:cNvPr>
          <p:cNvCxnSpPr>
            <a:cxnSpLocks/>
          </p:cNvCxnSpPr>
          <p:nvPr userDrawn="1"/>
        </p:nvCxnSpPr>
        <p:spPr>
          <a:xfrm>
            <a:off x="9837985" y="3104299"/>
            <a:ext cx="22860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81F3728F-0FBF-5AD2-357E-FFCFFBF7687E}"/>
              </a:ext>
            </a:extLst>
          </p:cNvPr>
          <p:cNvCxnSpPr>
            <a:cxnSpLocks/>
          </p:cNvCxnSpPr>
          <p:nvPr userDrawn="1"/>
        </p:nvCxnSpPr>
        <p:spPr>
          <a:xfrm>
            <a:off x="7306235" y="3104299"/>
            <a:ext cx="22860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Marcador de posición de imagen 8">
            <a:extLst>
              <a:ext uri="{FF2B5EF4-FFF2-40B4-BE49-F238E27FC236}">
                <a16:creationId xmlns:a16="http://schemas.microsoft.com/office/drawing/2014/main" id="{09A756E1-5275-58A9-7B09-95BEA4F4FACA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636776" y="4270248"/>
            <a:ext cx="1143000" cy="1143000"/>
          </a:xfrm>
          <a:prstGeom prst="ellipse">
            <a:avLst/>
          </a:prstGeom>
        </p:spPr>
        <p:txBody>
          <a:bodyPr rtlCol="0" anchor="ctr">
            <a:noAutofit/>
          </a:bodyPr>
          <a:lstStyle>
            <a:lvl1pPr marL="0" indent="0" algn="ctr">
              <a:buNone/>
              <a:defRPr lang="es-MX" sz="1600"/>
            </a:lvl1pPr>
          </a:lstStyle>
          <a:p>
            <a:pPr rtl="0"/>
            <a:r>
              <a:rPr lang="es-ES"/>
              <a:t>Haga clic en el icono para agregar una imagen</a:t>
            </a:r>
            <a:endParaRPr lang="es-MX" dirty="0"/>
          </a:p>
        </p:txBody>
      </p:sp>
      <p:sp>
        <p:nvSpPr>
          <p:cNvPr id="22" name="Marcador de posición de imagen 8">
            <a:extLst>
              <a:ext uri="{FF2B5EF4-FFF2-40B4-BE49-F238E27FC236}">
                <a16:creationId xmlns:a16="http://schemas.microsoft.com/office/drawing/2014/main" id="{A4DA2F88-85BF-29B8-6321-AF19B25A6261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4224528" y="4270248"/>
            <a:ext cx="1143000" cy="1143000"/>
          </a:xfrm>
          <a:prstGeom prst="ellipse">
            <a:avLst/>
          </a:prstGeom>
        </p:spPr>
        <p:txBody>
          <a:bodyPr rtlCol="0" anchor="ctr">
            <a:noAutofit/>
          </a:bodyPr>
          <a:lstStyle>
            <a:lvl1pPr marL="0" indent="0" algn="ctr">
              <a:buNone/>
              <a:defRPr lang="es-MX" sz="1600"/>
            </a:lvl1pPr>
          </a:lstStyle>
          <a:p>
            <a:pPr rtl="0"/>
            <a:r>
              <a:rPr lang="es-ES"/>
              <a:t>Haga clic en el icono para agregar una imagen</a:t>
            </a:r>
            <a:endParaRPr lang="es-MX" dirty="0"/>
          </a:p>
        </p:txBody>
      </p:sp>
      <p:sp>
        <p:nvSpPr>
          <p:cNvPr id="23" name="Marcador de posición de imagen 8">
            <a:extLst>
              <a:ext uri="{FF2B5EF4-FFF2-40B4-BE49-F238E27FC236}">
                <a16:creationId xmlns:a16="http://schemas.microsoft.com/office/drawing/2014/main" id="{4636CEF4-05E9-F5BB-BD6F-6B081DBDCA9D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848856" y="4270248"/>
            <a:ext cx="1143000" cy="1143000"/>
          </a:xfrm>
          <a:prstGeom prst="ellipse">
            <a:avLst/>
          </a:prstGeom>
        </p:spPr>
        <p:txBody>
          <a:bodyPr rtlCol="0" anchor="ctr">
            <a:noAutofit/>
          </a:bodyPr>
          <a:lstStyle>
            <a:lvl1pPr marL="0" indent="0" algn="ctr">
              <a:buNone/>
              <a:defRPr lang="es-MX" sz="1600"/>
            </a:lvl1pPr>
          </a:lstStyle>
          <a:p>
            <a:pPr rtl="0"/>
            <a:r>
              <a:rPr lang="es-ES"/>
              <a:t>Haga clic en el icono para agregar una imagen</a:t>
            </a:r>
            <a:endParaRPr lang="es-MX" dirty="0"/>
          </a:p>
        </p:txBody>
      </p:sp>
      <p:sp>
        <p:nvSpPr>
          <p:cNvPr id="24" name="Marcador de posición de imagen 8">
            <a:extLst>
              <a:ext uri="{FF2B5EF4-FFF2-40B4-BE49-F238E27FC236}">
                <a16:creationId xmlns:a16="http://schemas.microsoft.com/office/drawing/2014/main" id="{67B57C06-A1D0-7C74-6A14-2BFF0B1FC172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381744" y="4270248"/>
            <a:ext cx="1143000" cy="1143000"/>
          </a:xfrm>
          <a:prstGeom prst="ellipse">
            <a:avLst/>
          </a:prstGeom>
        </p:spPr>
        <p:txBody>
          <a:bodyPr rtlCol="0" anchor="ctr">
            <a:noAutofit/>
          </a:bodyPr>
          <a:lstStyle>
            <a:lvl1pPr marL="0" indent="0" algn="ctr">
              <a:buNone/>
              <a:defRPr lang="es-MX" sz="1600"/>
            </a:lvl1pPr>
          </a:lstStyle>
          <a:p>
            <a:pPr rtl="0"/>
            <a:r>
              <a:rPr lang="es-ES"/>
              <a:t>Haga clic en el icono para agregar una imagen</a:t>
            </a:r>
            <a:endParaRPr lang="es-MX" dirty="0"/>
          </a:p>
        </p:txBody>
      </p:sp>
      <p:sp>
        <p:nvSpPr>
          <p:cNvPr id="25" name="Marcador de texto 13">
            <a:extLst>
              <a:ext uri="{FF2B5EF4-FFF2-40B4-BE49-F238E27FC236}">
                <a16:creationId xmlns:a16="http://schemas.microsoft.com/office/drawing/2014/main" id="{1025D334-8990-1960-8865-C877ECC47E6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298448" y="5824728"/>
            <a:ext cx="1828800" cy="411480"/>
          </a:xfrm>
        </p:spPr>
        <p:txBody>
          <a:bodyPr lIns="0" tIns="0" rIns="0" bIns="0" rtlCol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s-MX"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es-MX" dirty="0"/>
              <a:t>Haga clic para modificar los estilos de texto del patrón</a:t>
            </a:r>
          </a:p>
        </p:txBody>
      </p:sp>
      <p:sp>
        <p:nvSpPr>
          <p:cNvPr id="26" name="Marcador de texto 13">
            <a:extLst>
              <a:ext uri="{FF2B5EF4-FFF2-40B4-BE49-F238E27FC236}">
                <a16:creationId xmlns:a16="http://schemas.microsoft.com/office/drawing/2014/main" id="{7F491CA2-1A10-E7DB-4203-DC7E9E48CCF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298448" y="6245352"/>
            <a:ext cx="1828800" cy="347472"/>
          </a:xfrm>
        </p:spPr>
        <p:txBody>
          <a:bodyPr lIns="0" tIns="0" rIns="0" bIns="0" rtlCol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s-MX" sz="1200" b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es-MX" dirty="0"/>
              <a:t>Haga clic para modificar los estilos de texto del patrón</a:t>
            </a:r>
          </a:p>
        </p:txBody>
      </p:sp>
      <p:sp>
        <p:nvSpPr>
          <p:cNvPr id="27" name="Marcador de texto 13">
            <a:extLst>
              <a:ext uri="{FF2B5EF4-FFF2-40B4-BE49-F238E27FC236}">
                <a16:creationId xmlns:a16="http://schemas.microsoft.com/office/drawing/2014/main" id="{697C28E5-6260-6DA9-B4F0-665506F5258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886200" y="5824728"/>
            <a:ext cx="1828800" cy="411480"/>
          </a:xfrm>
        </p:spPr>
        <p:txBody>
          <a:bodyPr lIns="0" tIns="0" rIns="0" bIns="0" rtlCol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s-MX"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es-MX" dirty="0"/>
              <a:t>Haga clic para modificar los estilos de texto del patrón</a:t>
            </a:r>
          </a:p>
        </p:txBody>
      </p:sp>
      <p:sp>
        <p:nvSpPr>
          <p:cNvPr id="28" name="Marcador de texto 13">
            <a:extLst>
              <a:ext uri="{FF2B5EF4-FFF2-40B4-BE49-F238E27FC236}">
                <a16:creationId xmlns:a16="http://schemas.microsoft.com/office/drawing/2014/main" id="{A594A25E-7F2D-4188-16B7-C34485FDD2F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886200" y="6245352"/>
            <a:ext cx="1828800" cy="347472"/>
          </a:xfrm>
        </p:spPr>
        <p:txBody>
          <a:bodyPr lIns="0" tIns="0" rIns="0" bIns="0" rtlCol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s-MX" sz="1200" b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es-MX" dirty="0"/>
              <a:t>Haga clic para modificar los estilos de texto del patrón</a:t>
            </a:r>
          </a:p>
        </p:txBody>
      </p:sp>
      <p:sp>
        <p:nvSpPr>
          <p:cNvPr id="29" name="Marcador de texto 13">
            <a:extLst>
              <a:ext uri="{FF2B5EF4-FFF2-40B4-BE49-F238E27FC236}">
                <a16:creationId xmlns:a16="http://schemas.microsoft.com/office/drawing/2014/main" id="{584B38BF-6197-486D-7134-F86E1754AF7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510528" y="5824728"/>
            <a:ext cx="1828800" cy="411480"/>
          </a:xfrm>
        </p:spPr>
        <p:txBody>
          <a:bodyPr lIns="0" tIns="0" rIns="0" bIns="0" rtlCol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s-MX"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es-MX" dirty="0"/>
              <a:t>Haga clic para modificar los estilos de texto del patrón</a:t>
            </a:r>
          </a:p>
        </p:txBody>
      </p:sp>
      <p:sp>
        <p:nvSpPr>
          <p:cNvPr id="30" name="Marcador de texto 13">
            <a:extLst>
              <a:ext uri="{FF2B5EF4-FFF2-40B4-BE49-F238E27FC236}">
                <a16:creationId xmlns:a16="http://schemas.microsoft.com/office/drawing/2014/main" id="{D788F8D9-8CDB-C458-9AAD-0426AB467D2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510528" y="6245352"/>
            <a:ext cx="1828800" cy="347472"/>
          </a:xfrm>
        </p:spPr>
        <p:txBody>
          <a:bodyPr lIns="0" tIns="0" rIns="0" bIns="0" rtlCol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s-MX" sz="1200" b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es-MX" dirty="0"/>
              <a:t>Haga clic para modificar los estilos de texto del patrón</a:t>
            </a:r>
          </a:p>
        </p:txBody>
      </p:sp>
      <p:sp>
        <p:nvSpPr>
          <p:cNvPr id="31" name="Marcador de texto 13">
            <a:extLst>
              <a:ext uri="{FF2B5EF4-FFF2-40B4-BE49-F238E27FC236}">
                <a16:creationId xmlns:a16="http://schemas.microsoft.com/office/drawing/2014/main" id="{78447882-2C86-B3A7-9450-29A0778E1B0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034272" y="5824728"/>
            <a:ext cx="1828800" cy="411480"/>
          </a:xfrm>
        </p:spPr>
        <p:txBody>
          <a:bodyPr lIns="0" tIns="0" rIns="0" bIns="0" rtlCol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s-MX"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es-MX" dirty="0"/>
              <a:t>Haga clic para modificar los estilos de texto del patrón</a:t>
            </a:r>
          </a:p>
        </p:txBody>
      </p:sp>
      <p:sp>
        <p:nvSpPr>
          <p:cNvPr id="32" name="Marcador de texto 13">
            <a:extLst>
              <a:ext uri="{FF2B5EF4-FFF2-40B4-BE49-F238E27FC236}">
                <a16:creationId xmlns:a16="http://schemas.microsoft.com/office/drawing/2014/main" id="{E321AAE1-532A-23F0-9108-055D0D7BDFB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034272" y="6245352"/>
            <a:ext cx="1828800" cy="347472"/>
          </a:xfrm>
        </p:spPr>
        <p:txBody>
          <a:bodyPr lIns="0" tIns="0" rIns="0" bIns="0" rtlCol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s-MX" sz="1200" b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es-MX" dirty="0"/>
              <a:t>Haga clic para modificar los estilos de texto del patrón</a:t>
            </a:r>
          </a:p>
        </p:txBody>
      </p:sp>
      <p:cxnSp>
        <p:nvCxnSpPr>
          <p:cNvPr id="33" name="Conector recto 32">
            <a:extLst>
              <a:ext uri="{FF2B5EF4-FFF2-40B4-BE49-F238E27FC236}">
                <a16:creationId xmlns:a16="http://schemas.microsoft.com/office/drawing/2014/main" id="{11BC4478-FBEA-422F-73BA-0A422F15D7EA}"/>
              </a:ext>
            </a:extLst>
          </p:cNvPr>
          <p:cNvCxnSpPr>
            <a:cxnSpLocks/>
          </p:cNvCxnSpPr>
          <p:nvPr userDrawn="1"/>
        </p:nvCxnSpPr>
        <p:spPr>
          <a:xfrm>
            <a:off x="4684061" y="5623560"/>
            <a:ext cx="22860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cto 33">
            <a:extLst>
              <a:ext uri="{FF2B5EF4-FFF2-40B4-BE49-F238E27FC236}">
                <a16:creationId xmlns:a16="http://schemas.microsoft.com/office/drawing/2014/main" id="{7A9AA302-5107-FDE7-557C-3305A9A7DEC2}"/>
              </a:ext>
            </a:extLst>
          </p:cNvPr>
          <p:cNvCxnSpPr>
            <a:cxnSpLocks/>
          </p:cNvCxnSpPr>
          <p:nvPr userDrawn="1"/>
        </p:nvCxnSpPr>
        <p:spPr>
          <a:xfrm>
            <a:off x="2096160" y="5623560"/>
            <a:ext cx="22860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cto 34">
            <a:extLst>
              <a:ext uri="{FF2B5EF4-FFF2-40B4-BE49-F238E27FC236}">
                <a16:creationId xmlns:a16="http://schemas.microsoft.com/office/drawing/2014/main" id="{A9C9F7A3-B120-C59A-E379-173F84B7D153}"/>
              </a:ext>
            </a:extLst>
          </p:cNvPr>
          <p:cNvCxnSpPr>
            <a:cxnSpLocks/>
          </p:cNvCxnSpPr>
          <p:nvPr userDrawn="1"/>
        </p:nvCxnSpPr>
        <p:spPr>
          <a:xfrm>
            <a:off x="9837985" y="5623560"/>
            <a:ext cx="22860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ector recto 35">
            <a:extLst>
              <a:ext uri="{FF2B5EF4-FFF2-40B4-BE49-F238E27FC236}">
                <a16:creationId xmlns:a16="http://schemas.microsoft.com/office/drawing/2014/main" id="{E073A4E7-9D16-A6C0-E297-A36B10A2FABB}"/>
              </a:ext>
            </a:extLst>
          </p:cNvPr>
          <p:cNvCxnSpPr>
            <a:cxnSpLocks/>
          </p:cNvCxnSpPr>
          <p:nvPr userDrawn="1"/>
        </p:nvCxnSpPr>
        <p:spPr>
          <a:xfrm>
            <a:off x="7306235" y="5623560"/>
            <a:ext cx="22860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177717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is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Marcador de posición de imagen 37">
            <a:extLst>
              <a:ext uri="{FF2B5EF4-FFF2-40B4-BE49-F238E27FC236}">
                <a16:creationId xmlns:a16="http://schemas.microsoft.com/office/drawing/2014/main" id="{7068A9B7-F56A-44B7-D61E-66289C79F1C3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0" y="5175504"/>
            <a:ext cx="12188952" cy="1682496"/>
          </a:xfrm>
        </p:spPr>
        <p:txBody>
          <a:bodyPr rtlCol="0" anchor="ctr"/>
          <a:lstStyle>
            <a:lvl1pPr marL="0" indent="0" algn="ctr">
              <a:buNone/>
              <a:defRPr lang="es-MX"/>
            </a:lvl1pPr>
          </a:lstStyle>
          <a:p>
            <a:pPr rtl="0"/>
            <a:r>
              <a:rPr lang="es-ES"/>
              <a:t>Haga clic en el icono para agregar una imagen</a:t>
            </a:r>
            <a:endParaRPr lang="es-MX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783ED19-9B5E-8852-24D6-62401816C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5088" y="609600"/>
            <a:ext cx="10021824" cy="1252728"/>
          </a:xfrm>
        </p:spPr>
        <p:txBody>
          <a:bodyPr rtlCol="0"/>
          <a:lstStyle>
            <a:lvl1pPr algn="ctr">
              <a:lnSpc>
                <a:spcPts val="5760"/>
              </a:lnSpc>
              <a:defRPr lang="es-MX"/>
            </a:lvl1pPr>
          </a:lstStyle>
          <a:p>
            <a:pPr rtl="0"/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4307A8A0-5009-A086-A6AE-542CA46848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>
            <a:lvl1pPr>
              <a:defRPr lang="es-MX">
                <a:solidFill>
                  <a:schemeClr val="bg1"/>
                </a:solidFill>
              </a:defRPr>
            </a:lvl1pPr>
          </a:lstStyle>
          <a:p>
            <a:pPr rtl="0"/>
            <a:fld id="{75DF2D63-3FF5-D547-96B9-BE9CCD1ABA58}" type="slidenum">
              <a:rPr lang="es-MX" smtClean="0"/>
              <a:pPr rtl="0"/>
              <a:t>‹Nº›</a:t>
            </a:fld>
            <a:endParaRPr lang="es-MX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56746F73-AB2D-A55B-67FD-85A2F20D50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es-MX"/>
            </a:defPPr>
          </a:lstStyle>
          <a:p>
            <a:pPr rtl="0"/>
            <a:r>
              <a:rPr lang="es-MX"/>
              <a:t>título de la presentación</a:t>
            </a:r>
          </a:p>
        </p:txBody>
      </p:sp>
      <p:sp>
        <p:nvSpPr>
          <p:cNvPr id="9" name="Marcador de texto 13">
            <a:extLst>
              <a:ext uri="{FF2B5EF4-FFF2-40B4-BE49-F238E27FC236}">
                <a16:creationId xmlns:a16="http://schemas.microsoft.com/office/drawing/2014/main" id="{AA3DDCC3-9231-434E-A1D1-8A078DE7BF1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98448" y="2441448"/>
            <a:ext cx="1280160" cy="758952"/>
          </a:xfrm>
        </p:spPr>
        <p:txBody>
          <a:bodyPr lIns="0" tIns="0" rIns="0" bIns="0" rtlCol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s-MX"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es-MX" dirty="0"/>
              <a:t>Haga clic para modificar los estilos de texto del patrón</a:t>
            </a:r>
          </a:p>
        </p:txBody>
      </p:sp>
      <p:sp>
        <p:nvSpPr>
          <p:cNvPr id="10" name="Marcador de texto 13">
            <a:extLst>
              <a:ext uri="{FF2B5EF4-FFF2-40B4-BE49-F238E27FC236}">
                <a16:creationId xmlns:a16="http://schemas.microsoft.com/office/drawing/2014/main" id="{970A1046-F88C-E11E-0E2E-A7F3AEDB3A2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98448" y="3730752"/>
            <a:ext cx="1280160" cy="1143000"/>
          </a:xfrm>
        </p:spPr>
        <p:txBody>
          <a:bodyPr lIns="0" tIns="0" rIns="0" bIns="0" rtlCol="0" anchor="t">
            <a:noAutofit/>
          </a:bodyPr>
          <a:lstStyle>
            <a:lvl1pPr marL="0" indent="0" algn="l">
              <a:lnSpc>
                <a:spcPts val="1580"/>
              </a:lnSpc>
              <a:spcBef>
                <a:spcPts val="0"/>
              </a:spcBef>
              <a:buNone/>
              <a:defRPr lang="es-MX"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es-MX" dirty="0"/>
              <a:t>Haga clic para modificar los estilos de texto del patrón</a:t>
            </a:r>
          </a:p>
        </p:txBody>
      </p:sp>
      <p:sp>
        <p:nvSpPr>
          <p:cNvPr id="11" name="Marcador de texto 13">
            <a:extLst>
              <a:ext uri="{FF2B5EF4-FFF2-40B4-BE49-F238E27FC236}">
                <a16:creationId xmlns:a16="http://schemas.microsoft.com/office/drawing/2014/main" id="{BF27FC0A-1C34-6BFF-806A-6911C16F218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383280" y="2441448"/>
            <a:ext cx="1280160" cy="758952"/>
          </a:xfrm>
        </p:spPr>
        <p:txBody>
          <a:bodyPr lIns="0" tIns="0" rIns="0" bIns="0" rtlCol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s-MX"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es-MX" dirty="0"/>
              <a:t>Haga clic para modificar los estilos de texto del patrón</a:t>
            </a:r>
          </a:p>
        </p:txBody>
      </p:sp>
      <p:sp>
        <p:nvSpPr>
          <p:cNvPr id="12" name="Marcador de texto 13">
            <a:extLst>
              <a:ext uri="{FF2B5EF4-FFF2-40B4-BE49-F238E27FC236}">
                <a16:creationId xmlns:a16="http://schemas.microsoft.com/office/drawing/2014/main" id="{EF94CC5A-0B90-D0D3-CF42-2A9B8633172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383280" y="3730752"/>
            <a:ext cx="1280160" cy="1143000"/>
          </a:xfrm>
        </p:spPr>
        <p:txBody>
          <a:bodyPr lIns="0" tIns="0" rIns="0" bIns="0" rtlCol="0" anchor="t">
            <a:noAutofit/>
          </a:bodyPr>
          <a:lstStyle>
            <a:lvl1pPr marL="0" indent="0" algn="l">
              <a:lnSpc>
                <a:spcPts val="1580"/>
              </a:lnSpc>
              <a:spcBef>
                <a:spcPts val="0"/>
              </a:spcBef>
              <a:buNone/>
              <a:defRPr lang="es-MX"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es-MX" dirty="0"/>
              <a:t>Haga clic para modificar los estilos de texto del patrón</a:t>
            </a:r>
          </a:p>
        </p:txBody>
      </p:sp>
      <p:sp>
        <p:nvSpPr>
          <p:cNvPr id="13" name="Marcador de texto 13">
            <a:extLst>
              <a:ext uri="{FF2B5EF4-FFF2-40B4-BE49-F238E27FC236}">
                <a16:creationId xmlns:a16="http://schemas.microsoft.com/office/drawing/2014/main" id="{8E685B28-FC51-9FE8-2F7E-C8255BD7594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468112" y="2441448"/>
            <a:ext cx="1280160" cy="758952"/>
          </a:xfrm>
        </p:spPr>
        <p:txBody>
          <a:bodyPr lIns="0" tIns="0" rIns="0" bIns="0" rtlCol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s-MX"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es-MX" dirty="0"/>
              <a:t>Haga clic para modificar los estilos de texto del patrón</a:t>
            </a:r>
          </a:p>
        </p:txBody>
      </p:sp>
      <p:sp>
        <p:nvSpPr>
          <p:cNvPr id="14" name="Marcador de texto 13">
            <a:extLst>
              <a:ext uri="{FF2B5EF4-FFF2-40B4-BE49-F238E27FC236}">
                <a16:creationId xmlns:a16="http://schemas.microsoft.com/office/drawing/2014/main" id="{B472F1E6-DAE5-AE6D-F688-575FC243CD0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468112" y="3730752"/>
            <a:ext cx="1280160" cy="1143000"/>
          </a:xfrm>
        </p:spPr>
        <p:txBody>
          <a:bodyPr lIns="0" tIns="0" rIns="0" bIns="0" rtlCol="0" anchor="t">
            <a:noAutofit/>
          </a:bodyPr>
          <a:lstStyle>
            <a:lvl1pPr marL="0" indent="0" algn="l">
              <a:lnSpc>
                <a:spcPts val="1580"/>
              </a:lnSpc>
              <a:spcBef>
                <a:spcPts val="0"/>
              </a:spcBef>
              <a:buNone/>
              <a:defRPr lang="es-MX"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es-MX" dirty="0"/>
              <a:t>Haga clic para modificar los estilos de texto del patrón</a:t>
            </a:r>
          </a:p>
        </p:txBody>
      </p:sp>
      <p:sp>
        <p:nvSpPr>
          <p:cNvPr id="15" name="Marcador de texto 13">
            <a:extLst>
              <a:ext uri="{FF2B5EF4-FFF2-40B4-BE49-F238E27FC236}">
                <a16:creationId xmlns:a16="http://schemas.microsoft.com/office/drawing/2014/main" id="{7138E486-F729-AEC8-0C2D-44FA21EDC61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552944" y="2441448"/>
            <a:ext cx="1280160" cy="758952"/>
          </a:xfrm>
        </p:spPr>
        <p:txBody>
          <a:bodyPr lIns="0" tIns="0" rIns="0" bIns="0" rtlCol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s-MX"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es-MX" dirty="0"/>
              <a:t>Haga clic para modificar los estilos de texto del patrón</a:t>
            </a:r>
          </a:p>
        </p:txBody>
      </p:sp>
      <p:sp>
        <p:nvSpPr>
          <p:cNvPr id="16" name="Marcador de texto 13">
            <a:extLst>
              <a:ext uri="{FF2B5EF4-FFF2-40B4-BE49-F238E27FC236}">
                <a16:creationId xmlns:a16="http://schemas.microsoft.com/office/drawing/2014/main" id="{0F182FA8-4DA0-527F-89C3-96D9A996F2C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552944" y="3730752"/>
            <a:ext cx="1280160" cy="1143000"/>
          </a:xfrm>
        </p:spPr>
        <p:txBody>
          <a:bodyPr lIns="0" tIns="0" rIns="0" bIns="0" rtlCol="0" anchor="t">
            <a:noAutofit/>
          </a:bodyPr>
          <a:lstStyle>
            <a:lvl1pPr marL="0" indent="0" algn="l">
              <a:lnSpc>
                <a:spcPts val="1580"/>
              </a:lnSpc>
              <a:spcBef>
                <a:spcPts val="0"/>
              </a:spcBef>
              <a:buNone/>
              <a:defRPr lang="es-MX"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es-MX" dirty="0"/>
              <a:t>Haga clic para modificar los estilos de texto del patrón</a:t>
            </a:r>
          </a:p>
        </p:txBody>
      </p: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BF42A71B-2F05-7F67-85C0-0C5AA947983D}"/>
              </a:ext>
            </a:extLst>
          </p:cNvPr>
          <p:cNvCxnSpPr>
            <a:cxnSpLocks/>
          </p:cNvCxnSpPr>
          <p:nvPr userDrawn="1"/>
        </p:nvCxnSpPr>
        <p:spPr>
          <a:xfrm>
            <a:off x="3383280" y="3438144"/>
            <a:ext cx="22860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2BC25395-CA95-6040-8ED6-C7D8A2E16C49}"/>
              </a:ext>
            </a:extLst>
          </p:cNvPr>
          <p:cNvCxnSpPr>
            <a:cxnSpLocks/>
          </p:cNvCxnSpPr>
          <p:nvPr userDrawn="1"/>
        </p:nvCxnSpPr>
        <p:spPr>
          <a:xfrm>
            <a:off x="9637776" y="3438144"/>
            <a:ext cx="22860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AE2F589B-649A-57C2-1D3E-79FDFF84BADB}"/>
              </a:ext>
            </a:extLst>
          </p:cNvPr>
          <p:cNvCxnSpPr>
            <a:cxnSpLocks/>
          </p:cNvCxnSpPr>
          <p:nvPr userDrawn="1"/>
        </p:nvCxnSpPr>
        <p:spPr>
          <a:xfrm>
            <a:off x="7552944" y="3438144"/>
            <a:ext cx="22860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81F3728F-0FBF-5AD2-357E-FFCFFBF7687E}"/>
              </a:ext>
            </a:extLst>
          </p:cNvPr>
          <p:cNvCxnSpPr>
            <a:cxnSpLocks/>
          </p:cNvCxnSpPr>
          <p:nvPr userDrawn="1"/>
        </p:nvCxnSpPr>
        <p:spPr>
          <a:xfrm>
            <a:off x="5468112" y="3438144"/>
            <a:ext cx="22860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Marcador de texto 13">
            <a:extLst>
              <a:ext uri="{FF2B5EF4-FFF2-40B4-BE49-F238E27FC236}">
                <a16:creationId xmlns:a16="http://schemas.microsoft.com/office/drawing/2014/main" id="{1025D334-8990-1960-8865-C877ECC47E6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637776" y="2441448"/>
            <a:ext cx="1280160" cy="758952"/>
          </a:xfrm>
        </p:spPr>
        <p:txBody>
          <a:bodyPr lIns="0" tIns="0" rIns="0" bIns="0" rtlCol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s-MX"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es-MX" dirty="0"/>
              <a:t>Haga clic para modificar los estilos de texto del patrón</a:t>
            </a:r>
          </a:p>
        </p:txBody>
      </p:sp>
      <p:sp>
        <p:nvSpPr>
          <p:cNvPr id="26" name="Marcador de texto 13">
            <a:extLst>
              <a:ext uri="{FF2B5EF4-FFF2-40B4-BE49-F238E27FC236}">
                <a16:creationId xmlns:a16="http://schemas.microsoft.com/office/drawing/2014/main" id="{7F491CA2-1A10-E7DB-4203-DC7E9E48CCF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637776" y="3730752"/>
            <a:ext cx="1280160" cy="1143000"/>
          </a:xfrm>
        </p:spPr>
        <p:txBody>
          <a:bodyPr lIns="0" tIns="0" rIns="0" bIns="0" rtlCol="0" anchor="t">
            <a:noAutofit/>
          </a:bodyPr>
          <a:lstStyle>
            <a:lvl1pPr marL="0" indent="0" algn="l">
              <a:lnSpc>
                <a:spcPts val="1580"/>
              </a:lnSpc>
              <a:spcBef>
                <a:spcPts val="0"/>
              </a:spcBef>
              <a:buNone/>
              <a:defRPr lang="es-MX"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es-MX" dirty="0"/>
              <a:t>Haga clic para modificar los estilos de texto del patrón</a:t>
            </a:r>
          </a:p>
        </p:txBody>
      </p:sp>
      <p:cxnSp>
        <p:nvCxnSpPr>
          <p:cNvPr id="34" name="Conector recto 33">
            <a:extLst>
              <a:ext uri="{FF2B5EF4-FFF2-40B4-BE49-F238E27FC236}">
                <a16:creationId xmlns:a16="http://schemas.microsoft.com/office/drawing/2014/main" id="{7A9AA302-5107-FDE7-557C-3305A9A7DEC2}"/>
              </a:ext>
            </a:extLst>
          </p:cNvPr>
          <p:cNvCxnSpPr>
            <a:cxnSpLocks/>
          </p:cNvCxnSpPr>
          <p:nvPr userDrawn="1"/>
        </p:nvCxnSpPr>
        <p:spPr>
          <a:xfrm>
            <a:off x="1298448" y="3438144"/>
            <a:ext cx="22860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410611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scala de tiemp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Marcador de posición de imagen 37">
            <a:extLst>
              <a:ext uri="{FF2B5EF4-FFF2-40B4-BE49-F238E27FC236}">
                <a16:creationId xmlns:a16="http://schemas.microsoft.com/office/drawing/2014/main" id="{7068A9B7-F56A-44B7-D61E-66289C79F1C3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0" y="0"/>
            <a:ext cx="12188952" cy="1682496"/>
          </a:xfrm>
        </p:spPr>
        <p:txBody>
          <a:bodyPr rtlCol="0" anchor="ctr"/>
          <a:lstStyle>
            <a:lvl1pPr marL="0" indent="0" algn="ctr">
              <a:buNone/>
              <a:defRPr lang="es-MX"/>
            </a:lvl1pPr>
          </a:lstStyle>
          <a:p>
            <a:pPr rtl="0"/>
            <a:r>
              <a:rPr lang="es-ES"/>
              <a:t>Haga clic en el icono para agregar una imagen</a:t>
            </a:r>
            <a:endParaRPr lang="es-MX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783ED19-9B5E-8852-24D6-62401816C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8448" y="5221224"/>
            <a:ext cx="3621024" cy="621792"/>
          </a:xfrm>
        </p:spPr>
        <p:txBody>
          <a:bodyPr rtlCol="0"/>
          <a:lstStyle>
            <a:lvl1pPr algn="l">
              <a:lnSpc>
                <a:spcPts val="5760"/>
              </a:lnSpc>
              <a:defRPr lang="es-MX"/>
            </a:lvl1pPr>
          </a:lstStyle>
          <a:p>
            <a:pPr rtl="0"/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4307A8A0-5009-A086-A6AE-542CA46848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>
            <a:lvl1pPr>
              <a:defRPr lang="es-MX">
                <a:solidFill>
                  <a:schemeClr val="accent1"/>
                </a:solidFill>
              </a:defRPr>
            </a:lvl1pPr>
          </a:lstStyle>
          <a:p>
            <a:pPr rtl="0"/>
            <a:fld id="{75DF2D63-3FF5-D547-96B9-BE9CCD1ABA58}" type="slidenum">
              <a:rPr lang="es-MX" smtClean="0"/>
              <a:pPr rtl="0"/>
              <a:t>‹Nº›</a:t>
            </a:fld>
            <a:endParaRPr lang="es-MX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56746F73-AB2D-A55B-67FD-85A2F20D50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es-MX"/>
            </a:defPPr>
          </a:lstStyle>
          <a:p>
            <a:pPr rtl="0"/>
            <a:r>
              <a:rPr lang="es-MX"/>
              <a:t>título de la presentación</a:t>
            </a:r>
          </a:p>
        </p:txBody>
      </p:sp>
      <p:sp>
        <p:nvSpPr>
          <p:cNvPr id="9" name="Marcador de texto 13">
            <a:extLst>
              <a:ext uri="{FF2B5EF4-FFF2-40B4-BE49-F238E27FC236}">
                <a16:creationId xmlns:a16="http://schemas.microsoft.com/office/drawing/2014/main" id="{AA3DDCC3-9231-434E-A1D1-8A078DE7BF1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98448" y="3351784"/>
            <a:ext cx="1620520" cy="411476"/>
          </a:xfrm>
        </p:spPr>
        <p:txBody>
          <a:bodyPr lIns="0" tIns="0" rIns="0" bIns="0" rtlCol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s-MX" sz="20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es-MX" dirty="0"/>
              <a:t>Haga clic para modificar los estilos de texto del patrón</a:t>
            </a:r>
          </a:p>
        </p:txBody>
      </p:sp>
      <p:sp>
        <p:nvSpPr>
          <p:cNvPr id="11" name="Marcador de texto 13">
            <a:extLst>
              <a:ext uri="{FF2B5EF4-FFF2-40B4-BE49-F238E27FC236}">
                <a16:creationId xmlns:a16="http://schemas.microsoft.com/office/drawing/2014/main" id="{BF27FC0A-1C34-6BFF-806A-6911C16F218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300984" y="3351784"/>
            <a:ext cx="1620520" cy="411476"/>
          </a:xfrm>
        </p:spPr>
        <p:txBody>
          <a:bodyPr lIns="0" tIns="0" rIns="0" bIns="0" rtlCol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s-MX" sz="20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es-MX" dirty="0"/>
              <a:t>Haga clic para modificar los estilos de texto del patrón</a:t>
            </a:r>
          </a:p>
        </p:txBody>
      </p:sp>
      <p:sp>
        <p:nvSpPr>
          <p:cNvPr id="13" name="Marcador de texto 13">
            <a:extLst>
              <a:ext uri="{FF2B5EF4-FFF2-40B4-BE49-F238E27FC236}">
                <a16:creationId xmlns:a16="http://schemas.microsoft.com/office/drawing/2014/main" id="{8E685B28-FC51-9FE8-2F7E-C8255BD7594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312664" y="3351784"/>
            <a:ext cx="1620520" cy="411476"/>
          </a:xfrm>
        </p:spPr>
        <p:txBody>
          <a:bodyPr lIns="0" tIns="0" rIns="0" bIns="0" rtlCol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s-MX" sz="20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es-MX" dirty="0"/>
              <a:t>Haga clic para modificar los estilos de texto del patrón</a:t>
            </a:r>
          </a:p>
        </p:txBody>
      </p:sp>
      <p:sp>
        <p:nvSpPr>
          <p:cNvPr id="15" name="Marcador de texto 13">
            <a:extLst>
              <a:ext uri="{FF2B5EF4-FFF2-40B4-BE49-F238E27FC236}">
                <a16:creationId xmlns:a16="http://schemas.microsoft.com/office/drawing/2014/main" id="{7138E486-F729-AEC8-0C2D-44FA21EDC61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315200" y="3351784"/>
            <a:ext cx="1620520" cy="411476"/>
          </a:xfrm>
        </p:spPr>
        <p:txBody>
          <a:bodyPr lIns="0" tIns="0" rIns="0" bIns="0" rtlCol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s-MX" sz="20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es-MX" dirty="0"/>
              <a:t>Haga clic para modificar los estilos de texto del patrón</a:t>
            </a:r>
          </a:p>
        </p:txBody>
      </p:sp>
      <p:sp>
        <p:nvSpPr>
          <p:cNvPr id="25" name="Marcador de texto 13">
            <a:extLst>
              <a:ext uri="{FF2B5EF4-FFF2-40B4-BE49-F238E27FC236}">
                <a16:creationId xmlns:a16="http://schemas.microsoft.com/office/drawing/2014/main" id="{1025D334-8990-1960-8865-C877ECC47E6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321800" y="3351784"/>
            <a:ext cx="1620520" cy="411476"/>
          </a:xfrm>
        </p:spPr>
        <p:txBody>
          <a:bodyPr lIns="0" tIns="0" rIns="0" bIns="0" rtlCol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s-MX" sz="20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es-MX" dirty="0"/>
              <a:t>Haga clic para modificar los estilos de texto del patrón</a:t>
            </a:r>
          </a:p>
        </p:txBody>
      </p: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73769F54-E10C-40C4-5EFF-E8A9CA520AEC}"/>
              </a:ext>
            </a:extLst>
          </p:cNvPr>
          <p:cNvCxnSpPr>
            <a:cxnSpLocks/>
          </p:cNvCxnSpPr>
          <p:nvPr userDrawn="1"/>
        </p:nvCxnSpPr>
        <p:spPr>
          <a:xfrm>
            <a:off x="1298448" y="6111876"/>
            <a:ext cx="41148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46E7B1EF-9D07-1E66-7467-93C9AE48BD85}"/>
              </a:ext>
            </a:extLst>
          </p:cNvPr>
          <p:cNvCxnSpPr>
            <a:cxnSpLocks/>
          </p:cNvCxnSpPr>
          <p:nvPr userDrawn="1"/>
        </p:nvCxnSpPr>
        <p:spPr>
          <a:xfrm flipH="1">
            <a:off x="1219200" y="2871216"/>
            <a:ext cx="9595104" cy="0"/>
          </a:xfrm>
          <a:prstGeom prst="line">
            <a:avLst/>
          </a:prstGeom>
          <a:ln w="12700" cap="flat" cmpd="sng" algn="ctr">
            <a:solidFill>
              <a:schemeClr val="accent1"/>
            </a:solidFill>
            <a:prstDash val="solid"/>
            <a:round/>
            <a:headEnd type="triangl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0" name="Marcador de texto 13">
            <a:extLst>
              <a:ext uri="{FF2B5EF4-FFF2-40B4-BE49-F238E27FC236}">
                <a16:creationId xmlns:a16="http://schemas.microsoft.com/office/drawing/2014/main" id="{970A1046-F88C-E11E-0E2E-A7F3AEDB3A2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98448" y="3803904"/>
            <a:ext cx="1620520" cy="1143000"/>
          </a:xfrm>
        </p:spPr>
        <p:txBody>
          <a:bodyPr lIns="0" tIns="0" rIns="0" bIns="0" rtlCol="0" anchor="t">
            <a:noAutofit/>
          </a:bodyPr>
          <a:lstStyle>
            <a:lvl1pPr marL="0" indent="0" algn="l">
              <a:lnSpc>
                <a:spcPts val="1580"/>
              </a:lnSpc>
              <a:spcBef>
                <a:spcPts val="0"/>
              </a:spcBef>
              <a:buNone/>
              <a:defRPr lang="es-MX"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es-MX" dirty="0"/>
              <a:t>Haga clic para modificar los estilos de texto del patrón</a:t>
            </a:r>
          </a:p>
        </p:txBody>
      </p:sp>
      <p:sp>
        <p:nvSpPr>
          <p:cNvPr id="12" name="Marcador de texto 13">
            <a:extLst>
              <a:ext uri="{FF2B5EF4-FFF2-40B4-BE49-F238E27FC236}">
                <a16:creationId xmlns:a16="http://schemas.microsoft.com/office/drawing/2014/main" id="{EF94CC5A-0B90-D0D3-CF42-2A9B8633172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300984" y="3803904"/>
            <a:ext cx="1620520" cy="1143000"/>
          </a:xfrm>
        </p:spPr>
        <p:txBody>
          <a:bodyPr lIns="0" tIns="0" rIns="0" bIns="0" rtlCol="0" anchor="t">
            <a:noAutofit/>
          </a:bodyPr>
          <a:lstStyle>
            <a:lvl1pPr marL="0" indent="0" algn="l">
              <a:lnSpc>
                <a:spcPts val="1580"/>
              </a:lnSpc>
              <a:spcBef>
                <a:spcPts val="0"/>
              </a:spcBef>
              <a:buNone/>
              <a:defRPr lang="es-MX"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es-MX" dirty="0"/>
              <a:t>Haga clic para modificar los estilos de texto del patrón</a:t>
            </a:r>
          </a:p>
        </p:txBody>
      </p:sp>
      <p:sp>
        <p:nvSpPr>
          <p:cNvPr id="14" name="Marcador de texto 13">
            <a:extLst>
              <a:ext uri="{FF2B5EF4-FFF2-40B4-BE49-F238E27FC236}">
                <a16:creationId xmlns:a16="http://schemas.microsoft.com/office/drawing/2014/main" id="{B472F1E6-DAE5-AE6D-F688-575FC243CD0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312664" y="3803904"/>
            <a:ext cx="1620520" cy="1143000"/>
          </a:xfrm>
        </p:spPr>
        <p:txBody>
          <a:bodyPr lIns="0" tIns="0" rIns="0" bIns="0" rtlCol="0" anchor="t">
            <a:noAutofit/>
          </a:bodyPr>
          <a:lstStyle>
            <a:lvl1pPr marL="0" indent="0" algn="l">
              <a:lnSpc>
                <a:spcPts val="1580"/>
              </a:lnSpc>
              <a:spcBef>
                <a:spcPts val="0"/>
              </a:spcBef>
              <a:buNone/>
              <a:defRPr lang="es-MX"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es-MX" dirty="0"/>
              <a:t>Haga clic para modificar los estilos de texto del patrón</a:t>
            </a:r>
          </a:p>
        </p:txBody>
      </p:sp>
      <p:sp>
        <p:nvSpPr>
          <p:cNvPr id="16" name="Marcador de texto 13">
            <a:extLst>
              <a:ext uri="{FF2B5EF4-FFF2-40B4-BE49-F238E27FC236}">
                <a16:creationId xmlns:a16="http://schemas.microsoft.com/office/drawing/2014/main" id="{0F182FA8-4DA0-527F-89C3-96D9A996F2C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315200" y="3803904"/>
            <a:ext cx="1620520" cy="1143000"/>
          </a:xfrm>
        </p:spPr>
        <p:txBody>
          <a:bodyPr lIns="0" tIns="0" rIns="0" bIns="0" rtlCol="0" anchor="t">
            <a:noAutofit/>
          </a:bodyPr>
          <a:lstStyle>
            <a:lvl1pPr marL="0" indent="0" algn="l">
              <a:lnSpc>
                <a:spcPts val="1580"/>
              </a:lnSpc>
              <a:spcBef>
                <a:spcPts val="0"/>
              </a:spcBef>
              <a:buNone/>
              <a:defRPr lang="es-MX"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es-MX" dirty="0"/>
              <a:t>Haga clic para modificar los estilos de texto del patrón</a:t>
            </a:r>
          </a:p>
        </p:txBody>
      </p:sp>
      <p:sp>
        <p:nvSpPr>
          <p:cNvPr id="26" name="Marcador de texto 13">
            <a:extLst>
              <a:ext uri="{FF2B5EF4-FFF2-40B4-BE49-F238E27FC236}">
                <a16:creationId xmlns:a16="http://schemas.microsoft.com/office/drawing/2014/main" id="{7F491CA2-1A10-E7DB-4203-DC7E9E48CCF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321800" y="3803904"/>
            <a:ext cx="1620520" cy="1143000"/>
          </a:xfrm>
        </p:spPr>
        <p:txBody>
          <a:bodyPr lIns="0" tIns="0" rIns="0" bIns="0" rtlCol="0" anchor="t">
            <a:noAutofit/>
          </a:bodyPr>
          <a:lstStyle>
            <a:lvl1pPr marL="0" indent="0" algn="l">
              <a:lnSpc>
                <a:spcPts val="1580"/>
              </a:lnSpc>
              <a:spcBef>
                <a:spcPts val="0"/>
              </a:spcBef>
              <a:buNone/>
              <a:defRPr lang="es-MX"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es-MX" dirty="0"/>
              <a:t>Haga clic para modificar los estilos de texto del patrón</a:t>
            </a:r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75476138-49FF-70BE-6359-0A511EFB243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300984" y="2638738"/>
            <a:ext cx="91440" cy="411480"/>
          </a:xfrm>
          <a:solidFill>
            <a:schemeClr val="accent1"/>
          </a:solidFill>
        </p:spPr>
        <p:txBody>
          <a:bodyPr rtlCol="0" anchor="ctr"/>
          <a:lstStyle>
            <a:lvl1pPr marL="0" indent="0" algn="ctr">
              <a:buNone/>
              <a:defRPr lang="es-MX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 rtl="0"/>
            <a:r>
              <a:rPr lang="es-MX"/>
              <a:t>X</a:t>
            </a:r>
          </a:p>
        </p:txBody>
      </p:sp>
      <p:sp>
        <p:nvSpPr>
          <p:cNvPr id="22" name="Marcador de texto 7">
            <a:extLst>
              <a:ext uri="{FF2B5EF4-FFF2-40B4-BE49-F238E27FC236}">
                <a16:creationId xmlns:a16="http://schemas.microsoft.com/office/drawing/2014/main" id="{46EFC43B-3F8D-6957-F343-F3D9C3E7A71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298448" y="2638738"/>
            <a:ext cx="91440" cy="411480"/>
          </a:xfrm>
          <a:solidFill>
            <a:schemeClr val="accent1"/>
          </a:solidFill>
        </p:spPr>
        <p:txBody>
          <a:bodyPr rtlCol="0" anchor="ctr"/>
          <a:lstStyle>
            <a:lvl1pPr marL="0" indent="0" algn="ctr">
              <a:buNone/>
              <a:defRPr lang="es-MX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 rtl="0"/>
            <a:r>
              <a:rPr lang="es-MX"/>
              <a:t>X</a:t>
            </a:r>
          </a:p>
        </p:txBody>
      </p:sp>
      <p:sp>
        <p:nvSpPr>
          <p:cNvPr id="23" name="Marcador de texto 7">
            <a:extLst>
              <a:ext uri="{FF2B5EF4-FFF2-40B4-BE49-F238E27FC236}">
                <a16:creationId xmlns:a16="http://schemas.microsoft.com/office/drawing/2014/main" id="{D6007DD2-0F2E-6F92-8457-FC670750ED3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312664" y="2638738"/>
            <a:ext cx="91440" cy="411480"/>
          </a:xfrm>
          <a:solidFill>
            <a:schemeClr val="accent1"/>
          </a:solidFill>
        </p:spPr>
        <p:txBody>
          <a:bodyPr rtlCol="0" anchor="ctr"/>
          <a:lstStyle>
            <a:lvl1pPr marL="0" indent="0" algn="ctr">
              <a:buNone/>
              <a:defRPr lang="es-MX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 rtl="0"/>
            <a:r>
              <a:rPr lang="es-MX"/>
              <a:t>X</a:t>
            </a:r>
          </a:p>
        </p:txBody>
      </p:sp>
      <p:sp>
        <p:nvSpPr>
          <p:cNvPr id="24" name="Marcador de texto 7">
            <a:extLst>
              <a:ext uri="{FF2B5EF4-FFF2-40B4-BE49-F238E27FC236}">
                <a16:creationId xmlns:a16="http://schemas.microsoft.com/office/drawing/2014/main" id="{06C5667F-C463-51B6-B8D6-F757BDB8AFC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315200" y="2638738"/>
            <a:ext cx="91440" cy="411480"/>
          </a:xfrm>
          <a:solidFill>
            <a:schemeClr val="accent1"/>
          </a:solidFill>
        </p:spPr>
        <p:txBody>
          <a:bodyPr rtlCol="0" anchor="ctr"/>
          <a:lstStyle>
            <a:lvl1pPr marL="0" indent="0" algn="ctr">
              <a:buNone/>
              <a:defRPr lang="es-MX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 rtl="0"/>
            <a:r>
              <a:rPr lang="es-MX"/>
              <a:t>X</a:t>
            </a:r>
          </a:p>
        </p:txBody>
      </p:sp>
      <p:sp>
        <p:nvSpPr>
          <p:cNvPr id="27" name="Marcador de texto 7">
            <a:extLst>
              <a:ext uri="{FF2B5EF4-FFF2-40B4-BE49-F238E27FC236}">
                <a16:creationId xmlns:a16="http://schemas.microsoft.com/office/drawing/2014/main" id="{0FF09CBB-BD48-E8E5-EECF-B6CBC36B236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321800" y="2638738"/>
            <a:ext cx="91440" cy="411480"/>
          </a:xfrm>
          <a:solidFill>
            <a:schemeClr val="accent1"/>
          </a:solidFill>
        </p:spPr>
        <p:txBody>
          <a:bodyPr rtlCol="0" anchor="ctr"/>
          <a:lstStyle>
            <a:lvl1pPr marL="0" indent="0" algn="ctr">
              <a:buNone/>
              <a:defRPr lang="es-MX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 rtl="0"/>
            <a:r>
              <a:rPr lang="es-MX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33378353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mparación x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1B9EF4E7-F4EF-FFCD-9B0C-961E519F6DDD}"/>
              </a:ext>
            </a:extLst>
          </p:cNvPr>
          <p:cNvSpPr/>
          <p:nvPr userDrawn="1"/>
        </p:nvSpPr>
        <p:spPr>
          <a:xfrm>
            <a:off x="5791200" y="0"/>
            <a:ext cx="6400800" cy="6858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MX"/>
            </a:defPPr>
          </a:lstStyle>
          <a:p>
            <a:pPr algn="ctr" rtl="0"/>
            <a:endParaRPr lang="es-MX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8448" y="4014216"/>
            <a:ext cx="4160520" cy="1828800"/>
          </a:xfrm>
        </p:spPr>
        <p:txBody>
          <a:bodyPr rtlCol="0" anchor="b" anchorCtr="0"/>
          <a:lstStyle>
            <a:defPPr>
              <a:defRPr lang="es-MX"/>
            </a:defPPr>
          </a:lstStyle>
          <a:p>
            <a:pPr rtl="0"/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18" name="Marcador de texto 17">
            <a:extLst>
              <a:ext uri="{FF2B5EF4-FFF2-40B4-BE49-F238E27FC236}">
                <a16:creationId xmlns:a16="http://schemas.microsoft.com/office/drawing/2014/main" id="{CCA7A15A-B484-E46E-FF4D-179F31F1777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498080" y="621792"/>
            <a:ext cx="4114800" cy="347472"/>
          </a:xfrm>
          <a:custGeom>
            <a:avLst/>
            <a:gdLst>
              <a:gd name="connsiteX0" fmla="*/ 0 w 4495744"/>
              <a:gd name="connsiteY0" fmla="*/ 0 h 4648200"/>
              <a:gd name="connsiteX1" fmla="*/ 4495744 w 4495744"/>
              <a:gd name="connsiteY1" fmla="*/ 0 h 4648200"/>
              <a:gd name="connsiteX2" fmla="*/ 4495744 w 4495744"/>
              <a:gd name="connsiteY2" fmla="*/ 4648200 h 4648200"/>
              <a:gd name="connsiteX3" fmla="*/ 0 w 4495744"/>
              <a:gd name="connsiteY3" fmla="*/ 4648200 h 464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95744" h="4648200">
                <a:moveTo>
                  <a:pt x="0" y="0"/>
                </a:moveTo>
                <a:lnTo>
                  <a:pt x="4495744" y="0"/>
                </a:lnTo>
                <a:lnTo>
                  <a:pt x="4495744" y="4648200"/>
                </a:lnTo>
                <a:lnTo>
                  <a:pt x="0" y="4648200"/>
                </a:lnTo>
                <a:close/>
              </a:path>
            </a:pathLst>
          </a:custGeom>
          <a:noFill/>
        </p:spPr>
        <p:txBody>
          <a:bodyPr wrap="square" lIns="0" tIns="0" rIns="0" rtlCol="0" anchor="b">
            <a:noAutofit/>
          </a:bodyPr>
          <a:lstStyle>
            <a:lvl1pPr marL="0" indent="0">
              <a:lnSpc>
                <a:spcPts val="1720"/>
              </a:lnSpc>
              <a:buNone/>
              <a:defRPr lang="es-MX" sz="2000" b="0" i="0" cap="all" spc="200" baseline="0">
                <a:latin typeface="+mj-lt"/>
                <a:cs typeface="Posterama" panose="020B0504020200020000" pitchFamily="34" charset="0"/>
              </a:defRPr>
            </a:lvl1pPr>
            <a:lvl2pPr marL="457200" indent="0">
              <a:buNone/>
              <a:defRPr lang="es-MX" sz="2000" b="1"/>
            </a:lvl2pPr>
            <a:lvl3pPr marL="914400" indent="0">
              <a:buNone/>
              <a:defRPr lang="es-MX" sz="1800" b="1"/>
            </a:lvl3pPr>
            <a:lvl4pPr marL="1371600" indent="0">
              <a:buNone/>
              <a:defRPr lang="es-MX" sz="1600" b="1"/>
            </a:lvl4pPr>
            <a:lvl5pPr marL="1828800" indent="0">
              <a:buNone/>
              <a:defRPr lang="es-MX" sz="1600" b="1"/>
            </a:lvl5pPr>
            <a:lvl6pPr marL="2286000" indent="0">
              <a:buNone/>
              <a:defRPr lang="es-MX" sz="1600" b="1"/>
            </a:lvl6pPr>
            <a:lvl7pPr marL="2743200" indent="0">
              <a:buNone/>
              <a:defRPr lang="es-MX" sz="1600" b="1"/>
            </a:lvl7pPr>
            <a:lvl8pPr marL="3200400" indent="0">
              <a:buNone/>
              <a:defRPr lang="es-MX" sz="1600" b="1"/>
            </a:lvl8pPr>
            <a:lvl9pPr marL="3657600" indent="0">
              <a:buNone/>
              <a:defRPr lang="es-MX" sz="1600" b="1"/>
            </a:lvl9pPr>
          </a:lstStyle>
          <a:p>
            <a:pPr lvl="0" rtl="0"/>
            <a:r>
              <a:rPr lang="es-MX" dirty="0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498080" y="1069848"/>
            <a:ext cx="3886200" cy="1527048"/>
          </a:xfrm>
        </p:spPr>
        <p:txBody>
          <a:bodyPr rtlCol="0"/>
          <a:lstStyle>
            <a:lvl1pPr marL="0" indent="0">
              <a:lnSpc>
                <a:spcPct val="100000"/>
              </a:lnSpc>
              <a:buNone/>
              <a:defRPr lang="es-MX" sz="1400"/>
            </a:lvl1pPr>
            <a:lvl2pPr marL="228600">
              <a:lnSpc>
                <a:spcPct val="100000"/>
              </a:lnSpc>
              <a:defRPr lang="es-MX" sz="1400"/>
            </a:lvl2pPr>
            <a:lvl3pPr marL="457200">
              <a:lnSpc>
                <a:spcPct val="100000"/>
              </a:lnSpc>
              <a:defRPr lang="es-MX" sz="1400"/>
            </a:lvl3pPr>
            <a:lvl4pPr marL="685800">
              <a:lnSpc>
                <a:spcPct val="100000"/>
              </a:lnSpc>
              <a:defRPr lang="es-MX" sz="1400"/>
            </a:lvl4pPr>
            <a:lvl5pPr marL="1143000">
              <a:lnSpc>
                <a:spcPct val="100000"/>
              </a:lnSpc>
              <a:defRPr lang="es-MX" sz="1400"/>
            </a:lvl5pPr>
          </a:lstStyle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  <a:endParaRPr lang="es-MX"/>
          </a:p>
        </p:txBody>
      </p:sp>
      <p:sp>
        <p:nvSpPr>
          <p:cNvPr id="21" name="Marcador de texto 20">
            <a:extLst>
              <a:ext uri="{FF2B5EF4-FFF2-40B4-BE49-F238E27FC236}">
                <a16:creationId xmlns:a16="http://schemas.microsoft.com/office/drawing/2014/main" id="{A123542D-139D-45CC-7853-FE3702B4BB1E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98080" y="3172968"/>
            <a:ext cx="4114800" cy="347472"/>
          </a:xfrm>
          <a:custGeom>
            <a:avLst/>
            <a:gdLst>
              <a:gd name="connsiteX0" fmla="*/ 0 w 4495744"/>
              <a:gd name="connsiteY0" fmla="*/ 0 h 4648200"/>
              <a:gd name="connsiteX1" fmla="*/ 4495744 w 4495744"/>
              <a:gd name="connsiteY1" fmla="*/ 0 h 4648200"/>
              <a:gd name="connsiteX2" fmla="*/ 4495744 w 4495744"/>
              <a:gd name="connsiteY2" fmla="*/ 4648200 h 4648200"/>
              <a:gd name="connsiteX3" fmla="*/ 0 w 4495744"/>
              <a:gd name="connsiteY3" fmla="*/ 4648200 h 464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95744" h="4648200">
                <a:moveTo>
                  <a:pt x="0" y="0"/>
                </a:moveTo>
                <a:lnTo>
                  <a:pt x="4495744" y="0"/>
                </a:lnTo>
                <a:lnTo>
                  <a:pt x="4495744" y="4648200"/>
                </a:lnTo>
                <a:lnTo>
                  <a:pt x="0" y="4648200"/>
                </a:lnTo>
                <a:close/>
              </a:path>
            </a:pathLst>
          </a:custGeom>
          <a:noFill/>
        </p:spPr>
        <p:txBody>
          <a:bodyPr wrap="square" lIns="0" tIns="0" rIns="0" rtlCol="0" anchor="b" anchorCtr="0">
            <a:noAutofit/>
          </a:bodyPr>
          <a:lstStyle>
            <a:lvl1pPr marL="0" indent="0">
              <a:lnSpc>
                <a:spcPts val="1720"/>
              </a:lnSpc>
              <a:buNone/>
              <a:defRPr lang="es-MX" sz="2000" b="0" i="0" cap="all" spc="200" baseline="0">
                <a:latin typeface="+mj-lt"/>
                <a:cs typeface="Posterama" panose="020B0504020200020000" pitchFamily="34" charset="0"/>
              </a:defRPr>
            </a:lvl1pPr>
            <a:lvl2pPr marL="457200" indent="0">
              <a:buNone/>
              <a:defRPr lang="es-MX" sz="2000" b="1"/>
            </a:lvl2pPr>
            <a:lvl3pPr marL="914400" indent="0">
              <a:buNone/>
              <a:defRPr lang="es-MX" sz="1800" b="1"/>
            </a:lvl3pPr>
            <a:lvl4pPr marL="1371600" indent="0">
              <a:buNone/>
              <a:defRPr lang="es-MX" sz="1600" b="1"/>
            </a:lvl4pPr>
            <a:lvl5pPr marL="1828800" indent="0">
              <a:buNone/>
              <a:defRPr lang="es-MX" sz="1600" b="1"/>
            </a:lvl5pPr>
            <a:lvl6pPr marL="2286000" indent="0">
              <a:buNone/>
              <a:defRPr lang="es-MX" sz="1600" b="1"/>
            </a:lvl6pPr>
            <a:lvl7pPr marL="2743200" indent="0">
              <a:buNone/>
              <a:defRPr lang="es-MX" sz="1600" b="1"/>
            </a:lvl7pPr>
            <a:lvl8pPr marL="3200400" indent="0">
              <a:buNone/>
              <a:defRPr lang="es-MX" sz="1600" b="1"/>
            </a:lvl8pPr>
            <a:lvl9pPr marL="3657600" indent="0">
              <a:buNone/>
              <a:defRPr lang="es-MX" sz="1600" b="1"/>
            </a:lvl9pPr>
          </a:lstStyle>
          <a:p>
            <a:pPr lvl="0" rtl="0"/>
            <a:r>
              <a:rPr lang="es-MX" dirty="0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E2E342EE-68BB-484D-98C3-48A7847549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98080" y="3621024"/>
            <a:ext cx="3886200" cy="1179576"/>
          </a:xfrm>
        </p:spPr>
        <p:txBody>
          <a:bodyPr rtlCol="0"/>
          <a:lstStyle>
            <a:lvl1pPr marL="0" indent="0">
              <a:lnSpc>
                <a:spcPct val="100000"/>
              </a:lnSpc>
              <a:buNone/>
              <a:defRPr lang="es-MX" sz="1400"/>
            </a:lvl1pPr>
            <a:lvl2pPr marL="228600">
              <a:lnSpc>
                <a:spcPct val="100000"/>
              </a:lnSpc>
              <a:defRPr lang="es-MX" sz="1400"/>
            </a:lvl2pPr>
            <a:lvl3pPr marL="457200">
              <a:lnSpc>
                <a:spcPct val="100000"/>
              </a:lnSpc>
              <a:defRPr lang="es-MX" sz="1400"/>
            </a:lvl3pPr>
            <a:lvl4pPr marL="685800">
              <a:lnSpc>
                <a:spcPct val="100000"/>
              </a:lnSpc>
              <a:defRPr lang="es-MX" sz="1400"/>
            </a:lvl4pPr>
            <a:lvl5pPr marL="1143000">
              <a:lnSpc>
                <a:spcPct val="100000"/>
              </a:lnSpc>
              <a:defRPr lang="es-MX" sz="1400"/>
            </a:lvl5pPr>
          </a:lstStyle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  <a:endParaRPr lang="es-MX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0659A9D2-C6ED-A99E-6041-56B56884180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es-MX"/>
            </a:defPPr>
          </a:lstStyle>
          <a:p>
            <a:pPr rtl="0"/>
            <a:fld id="{75DF2D63-3FF5-D547-96B9-BE9CCD1ABA58}" type="slidenum">
              <a:rPr lang="es-MX" smtClean="0"/>
              <a:t>‹Nº›</a:t>
            </a:fld>
            <a:endParaRPr lang="es-MX" dirty="0"/>
          </a:p>
        </p:txBody>
      </p:sp>
      <p:sp>
        <p:nvSpPr>
          <p:cNvPr id="12" name="Marcador de pie de página 11">
            <a:extLst>
              <a:ext uri="{FF2B5EF4-FFF2-40B4-BE49-F238E27FC236}">
                <a16:creationId xmlns:a16="http://schemas.microsoft.com/office/drawing/2014/main" id="{971F094C-919A-3E78-DE58-27C2B997C94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>
            <a:defPPr>
              <a:defRPr lang="es-MX"/>
            </a:defPPr>
          </a:lstStyle>
          <a:p>
            <a:pPr rtl="0"/>
            <a:r>
              <a:rPr lang="es-MX"/>
              <a:t>título de la presentación</a:t>
            </a:r>
          </a:p>
        </p:txBody>
      </p:sp>
      <p:sp>
        <p:nvSpPr>
          <p:cNvPr id="5" name="Marcador de posición de imagen 6">
            <a:extLst>
              <a:ext uri="{FF2B5EF4-FFF2-40B4-BE49-F238E27FC236}">
                <a16:creationId xmlns:a16="http://schemas.microsoft.com/office/drawing/2014/main" id="{AD6DBECB-0E53-C186-A485-96A8FC1252C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298448" y="612648"/>
            <a:ext cx="3200400" cy="3200400"/>
          </a:xfrm>
          <a:prstGeom prst="ellipse">
            <a:avLst/>
          </a:prstGeom>
          <a:noFill/>
        </p:spPr>
        <p:txBody>
          <a:bodyPr rtlCol="0" anchor="ctr"/>
          <a:lstStyle>
            <a:lvl1pPr marL="0" indent="0" algn="ctr">
              <a:buNone/>
              <a:defRPr lang="es-MX"/>
            </a:lvl1pPr>
          </a:lstStyle>
          <a:p>
            <a:pPr rtl="0"/>
            <a:r>
              <a:rPr lang="es-ES"/>
              <a:t>Haga clic en el icono para agregar una imagen</a:t>
            </a:r>
            <a:endParaRPr lang="es-MX" dirty="0"/>
          </a:p>
        </p:txBody>
      </p:sp>
      <p:sp>
        <p:nvSpPr>
          <p:cNvPr id="7" name="Marcador de texto 20">
            <a:extLst>
              <a:ext uri="{FF2B5EF4-FFF2-40B4-BE49-F238E27FC236}">
                <a16:creationId xmlns:a16="http://schemas.microsoft.com/office/drawing/2014/main" id="{F0B28D44-29B3-3396-973D-82E36116125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498080" y="5129784"/>
            <a:ext cx="4114800" cy="347472"/>
          </a:xfrm>
          <a:custGeom>
            <a:avLst/>
            <a:gdLst>
              <a:gd name="connsiteX0" fmla="*/ 0 w 4495744"/>
              <a:gd name="connsiteY0" fmla="*/ 0 h 4648200"/>
              <a:gd name="connsiteX1" fmla="*/ 4495744 w 4495744"/>
              <a:gd name="connsiteY1" fmla="*/ 0 h 4648200"/>
              <a:gd name="connsiteX2" fmla="*/ 4495744 w 4495744"/>
              <a:gd name="connsiteY2" fmla="*/ 4648200 h 4648200"/>
              <a:gd name="connsiteX3" fmla="*/ 0 w 4495744"/>
              <a:gd name="connsiteY3" fmla="*/ 4648200 h 464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95744" h="4648200">
                <a:moveTo>
                  <a:pt x="0" y="0"/>
                </a:moveTo>
                <a:lnTo>
                  <a:pt x="4495744" y="0"/>
                </a:lnTo>
                <a:lnTo>
                  <a:pt x="4495744" y="4648200"/>
                </a:lnTo>
                <a:lnTo>
                  <a:pt x="0" y="4648200"/>
                </a:lnTo>
                <a:close/>
              </a:path>
            </a:pathLst>
          </a:custGeom>
          <a:noFill/>
        </p:spPr>
        <p:txBody>
          <a:bodyPr wrap="square" lIns="0" tIns="0" rIns="0" rtlCol="0" anchor="b" anchorCtr="0">
            <a:noAutofit/>
          </a:bodyPr>
          <a:lstStyle>
            <a:lvl1pPr marL="0" indent="0">
              <a:lnSpc>
                <a:spcPts val="1720"/>
              </a:lnSpc>
              <a:buNone/>
              <a:defRPr lang="es-MX" sz="2000" b="0" i="0" cap="all" spc="200" baseline="0">
                <a:latin typeface="+mj-lt"/>
                <a:cs typeface="Posterama" panose="020B0504020200020000" pitchFamily="34" charset="0"/>
              </a:defRPr>
            </a:lvl1pPr>
            <a:lvl2pPr marL="457200" indent="0">
              <a:buNone/>
              <a:defRPr lang="es-MX" sz="2000" b="1"/>
            </a:lvl2pPr>
            <a:lvl3pPr marL="914400" indent="0">
              <a:buNone/>
              <a:defRPr lang="es-MX" sz="1800" b="1"/>
            </a:lvl3pPr>
            <a:lvl4pPr marL="1371600" indent="0">
              <a:buNone/>
              <a:defRPr lang="es-MX" sz="1600" b="1"/>
            </a:lvl4pPr>
            <a:lvl5pPr marL="1828800" indent="0">
              <a:buNone/>
              <a:defRPr lang="es-MX" sz="1600" b="1"/>
            </a:lvl5pPr>
            <a:lvl6pPr marL="2286000" indent="0">
              <a:buNone/>
              <a:defRPr lang="es-MX" sz="1600" b="1"/>
            </a:lvl6pPr>
            <a:lvl7pPr marL="2743200" indent="0">
              <a:buNone/>
              <a:defRPr lang="es-MX" sz="1600" b="1"/>
            </a:lvl7pPr>
            <a:lvl8pPr marL="3200400" indent="0">
              <a:buNone/>
              <a:defRPr lang="es-MX" sz="1600" b="1"/>
            </a:lvl8pPr>
            <a:lvl9pPr marL="3657600" indent="0">
              <a:buNone/>
              <a:defRPr lang="es-MX" sz="1600" b="1"/>
            </a:lvl9pPr>
          </a:lstStyle>
          <a:p>
            <a:pPr lvl="0" rtl="0"/>
            <a:r>
              <a:rPr lang="es-MX" dirty="0"/>
              <a:t>Haga clic para modificar los estilos de texto del patrón</a:t>
            </a:r>
          </a:p>
        </p:txBody>
      </p:sp>
      <p:sp>
        <p:nvSpPr>
          <p:cNvPr id="8" name="Marcador de contenido 5">
            <a:extLst>
              <a:ext uri="{FF2B5EF4-FFF2-40B4-BE49-F238E27FC236}">
                <a16:creationId xmlns:a16="http://schemas.microsoft.com/office/drawing/2014/main" id="{C06156AC-1153-3958-CFE6-6CDCC21C38A9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7498080" y="5568696"/>
            <a:ext cx="3886200" cy="905256"/>
          </a:xfrm>
        </p:spPr>
        <p:txBody>
          <a:bodyPr rtlCol="0"/>
          <a:lstStyle>
            <a:lvl1pPr marL="0" indent="0">
              <a:lnSpc>
                <a:spcPct val="100000"/>
              </a:lnSpc>
              <a:buNone/>
              <a:defRPr lang="es-MX" sz="1400"/>
            </a:lvl1pPr>
            <a:lvl2pPr marL="228600">
              <a:lnSpc>
                <a:spcPct val="100000"/>
              </a:lnSpc>
              <a:defRPr lang="es-MX" sz="1400"/>
            </a:lvl2pPr>
            <a:lvl3pPr marL="457200">
              <a:lnSpc>
                <a:spcPct val="100000"/>
              </a:lnSpc>
              <a:defRPr lang="es-MX" sz="1400"/>
            </a:lvl3pPr>
            <a:lvl4pPr marL="685800">
              <a:lnSpc>
                <a:spcPct val="100000"/>
              </a:lnSpc>
              <a:defRPr lang="es-MX" sz="1400"/>
            </a:lvl4pPr>
            <a:lvl5pPr marL="1143000">
              <a:lnSpc>
                <a:spcPct val="100000"/>
              </a:lnSpc>
              <a:defRPr lang="es-MX" sz="1400"/>
            </a:lvl5pPr>
          </a:lstStyle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  <a:endParaRPr lang="es-MX"/>
          </a:p>
        </p:txBody>
      </p:sp>
      <p:sp>
        <p:nvSpPr>
          <p:cNvPr id="11" name="Marcador de posición de imagen 10">
            <a:extLst>
              <a:ext uri="{FF2B5EF4-FFF2-40B4-BE49-F238E27FC236}">
                <a16:creationId xmlns:a16="http://schemas.microsoft.com/office/drawing/2014/main" id="{A4CE90CA-176B-1E45-FECF-0290B1DCF55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245352" y="704088"/>
            <a:ext cx="914400" cy="914400"/>
          </a:xfrm>
        </p:spPr>
        <p:txBody>
          <a:bodyPr rtlCol="0" anchor="ctr"/>
          <a:lstStyle>
            <a:lvl1pPr marL="0" indent="0" algn="ctr">
              <a:buNone/>
              <a:defRPr lang="es-MX" sz="900"/>
            </a:lvl1pPr>
          </a:lstStyle>
          <a:p>
            <a:pPr rtl="0"/>
            <a:r>
              <a:rPr lang="es-ES"/>
              <a:t>Haga clic en el icono para agregar una imagen</a:t>
            </a:r>
            <a:endParaRPr lang="es-MX" dirty="0"/>
          </a:p>
        </p:txBody>
      </p:sp>
      <p:sp>
        <p:nvSpPr>
          <p:cNvPr id="13" name="Marcador de posición de imagen 10">
            <a:extLst>
              <a:ext uri="{FF2B5EF4-FFF2-40B4-BE49-F238E27FC236}">
                <a16:creationId xmlns:a16="http://schemas.microsoft.com/office/drawing/2014/main" id="{365BC287-99EE-D6FA-48B9-1E6FFE9357E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45352" y="3273552"/>
            <a:ext cx="914400" cy="914400"/>
          </a:xfrm>
        </p:spPr>
        <p:txBody>
          <a:bodyPr rtlCol="0" anchor="ctr"/>
          <a:lstStyle>
            <a:lvl1pPr marL="0" indent="0" algn="ctr">
              <a:buNone/>
              <a:defRPr lang="es-MX" sz="900"/>
            </a:lvl1pPr>
          </a:lstStyle>
          <a:p>
            <a:pPr rtl="0"/>
            <a:r>
              <a:rPr lang="es-ES"/>
              <a:t>Haga clic en el icono para agregar una imagen</a:t>
            </a:r>
            <a:endParaRPr lang="es-MX" dirty="0"/>
          </a:p>
        </p:txBody>
      </p:sp>
      <p:sp>
        <p:nvSpPr>
          <p:cNvPr id="14" name="Marcador de posición de imagen 10">
            <a:extLst>
              <a:ext uri="{FF2B5EF4-FFF2-40B4-BE49-F238E27FC236}">
                <a16:creationId xmlns:a16="http://schemas.microsoft.com/office/drawing/2014/main" id="{ECE7A377-A1E6-77DF-79F9-F251BD75774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245352" y="5166360"/>
            <a:ext cx="914400" cy="914400"/>
          </a:xfrm>
        </p:spPr>
        <p:txBody>
          <a:bodyPr rtlCol="0" anchor="ctr"/>
          <a:lstStyle>
            <a:lvl1pPr marL="0" indent="0" algn="ctr">
              <a:buNone/>
              <a:defRPr lang="es-MX" sz="900"/>
            </a:lvl1pPr>
          </a:lstStyle>
          <a:p>
            <a:pPr rtl="0"/>
            <a:r>
              <a:rPr lang="es-ES"/>
              <a:t>Haga clic en el icono para agregar una imagen</a:t>
            </a:r>
            <a:endParaRPr lang="es-MX" dirty="0"/>
          </a:p>
        </p:txBody>
      </p: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52D976B1-BEF2-CB69-E97E-A6DAD1F04689}"/>
              </a:ext>
            </a:extLst>
          </p:cNvPr>
          <p:cNvCxnSpPr>
            <a:cxnSpLocks/>
          </p:cNvCxnSpPr>
          <p:nvPr userDrawn="1"/>
        </p:nvCxnSpPr>
        <p:spPr>
          <a:xfrm>
            <a:off x="1298448" y="6111876"/>
            <a:ext cx="41148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311643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Resu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F9358819-7D9B-11CB-DBC5-CC8BC5C076D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>
            <a:defPPr>
              <a:defRPr lang="es-MX"/>
            </a:defPPr>
          </a:lstStyle>
          <a:p>
            <a:pPr rtl="0"/>
            <a:fld id="{75DF2D63-3FF5-D547-96B9-BE9CCD1ABA58}" type="slidenum">
              <a:rPr lang="es-MX" smtClean="0"/>
              <a:pPr rtl="0"/>
              <a:t>‹Nº›</a:t>
            </a:fld>
            <a:endParaRPr lang="es-MX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B2EB2EEB-FE70-98B2-9437-0E1E91F929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es-MX"/>
            </a:defPPr>
          </a:lstStyle>
          <a:p>
            <a:pPr rtl="0"/>
            <a:r>
              <a:rPr lang="es-MX"/>
              <a:t>título de la presentación</a:t>
            </a:r>
          </a:p>
        </p:txBody>
      </p: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DFAA902D-BDC9-E5AF-D40D-7B8DE616EBE0}"/>
              </a:ext>
            </a:extLst>
          </p:cNvPr>
          <p:cNvCxnSpPr>
            <a:cxnSpLocks/>
          </p:cNvCxnSpPr>
          <p:nvPr userDrawn="1"/>
        </p:nvCxnSpPr>
        <p:spPr>
          <a:xfrm>
            <a:off x="5890260" y="1536192"/>
            <a:ext cx="41148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92A4017E-4CAA-8499-38AE-3A3306A7EB2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834640" y="2057400"/>
            <a:ext cx="6519672" cy="2971800"/>
          </a:xfrm>
          <a:solidFill>
            <a:schemeClr val="accent4"/>
          </a:solidFill>
        </p:spPr>
        <p:txBody>
          <a:bodyPr lIns="576072" tIns="228600" rIns="576072" bIns="228600" rtlCol="0" anchor="ctr"/>
          <a:lstStyle>
            <a:lvl1pPr marL="0" indent="0" algn="ctr">
              <a:lnSpc>
                <a:spcPts val="2460"/>
              </a:lnSpc>
              <a:buNone/>
              <a:defRPr lang="es-MX" sz="2000"/>
            </a:lvl1pPr>
          </a:lstStyle>
          <a:p>
            <a:pPr lvl="0" rtl="0"/>
            <a:r>
              <a:rPr lang="es-MX" dirty="0"/>
              <a:t>Haga clic para modificar los estilos de texto del patrón</a:t>
            </a:r>
          </a:p>
        </p:txBody>
      </p:sp>
      <p:sp>
        <p:nvSpPr>
          <p:cNvPr id="11" name="Marcador de posición de imagen 10">
            <a:extLst>
              <a:ext uri="{FF2B5EF4-FFF2-40B4-BE49-F238E27FC236}">
                <a16:creationId xmlns:a16="http://schemas.microsoft.com/office/drawing/2014/main" id="{E9103CB5-F9EF-D6DA-A5D4-DCCAEBEBE61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71216" y="5330952"/>
            <a:ext cx="6519672" cy="1527048"/>
          </a:xfrm>
        </p:spPr>
        <p:txBody>
          <a:bodyPr rtlCol="0"/>
          <a:lstStyle>
            <a:defPPr>
              <a:defRPr lang="es-MX"/>
            </a:defPPr>
          </a:lstStyle>
          <a:p>
            <a:pPr rtl="0"/>
            <a:r>
              <a:rPr lang="es-ES"/>
              <a:t>Haga clic en el icono para agregar una imagen</a:t>
            </a:r>
            <a:endParaRPr lang="es-MX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217F00C-8F19-CB9F-D5BF-9A5F4C77E2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6324" y="609600"/>
            <a:ext cx="3959352" cy="530352"/>
          </a:xfrm>
        </p:spPr>
        <p:txBody>
          <a:bodyPr rtlCol="0"/>
          <a:lstStyle>
            <a:lvl1pPr algn="ctr">
              <a:defRPr lang="es-MX"/>
            </a:lvl1pPr>
          </a:lstStyle>
          <a:p>
            <a:pPr rtl="0"/>
            <a:r>
              <a:rPr lang="es-ES"/>
              <a:t>Haga clic para modificar el estilo de título del patrón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4666269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MX"/>
              <a:t>título de la presentación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5DF2D63-3FF5-D547-96B9-BE9CCD1ABA58}" type="slidenum">
              <a:rPr lang="es-MX" smtClean="0"/>
              <a:pPr rtl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571593394"/>
      </p:ext>
    </p:extLst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MX"/>
              <a:t>título de la presentación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5DF2D63-3FF5-D547-96B9-BE9CCD1ABA58}" type="slidenum">
              <a:rPr lang="es-MX" smtClean="0"/>
              <a:pPr rtl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227059033"/>
      </p:ext>
    </p:extLst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6/16/2025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MX"/>
              <a:t>título de la presentación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5DF2D63-3FF5-D547-96B9-BE9CCD1ABA58}" type="slidenum">
              <a:rPr lang="es-MX" smtClean="0"/>
              <a:pPr rtl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896347118"/>
      </p:ext>
    </p:extLst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6/16/2025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MX"/>
              <a:t>título de la presentación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5DF2D63-3FF5-D547-96B9-BE9CCD1ABA58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2793803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6/16/2025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MX"/>
              <a:t>título de la presentación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5DF2D63-3FF5-D547-96B9-BE9CCD1ABA58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4783076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MX"/>
              <a:t>título de la presentación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5DF2D63-3FF5-D547-96B9-BE9CCD1ABA58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0849787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6/16/2025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pPr rtl="0"/>
            <a:r>
              <a:rPr lang="es-MX"/>
              <a:t>título de la presentación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pPr rtl="0"/>
            <a:fld id="{75DF2D63-3FF5-D547-96B9-BE9CCD1ABA58}" type="slidenum">
              <a:rPr lang="es-MX" smtClean="0"/>
              <a:pPr rtl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199507563"/>
      </p:ext>
    </p:extLst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smtClean="0"/>
              <a:pPr/>
              <a:t>6/16/2025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pPr rtl="0"/>
            <a:r>
              <a:rPr lang="es-MX"/>
              <a:t>título de la presentación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pPr rtl="0"/>
            <a:fld id="{75DF2D63-3FF5-D547-96B9-BE9CCD1ABA58}" type="slidenum">
              <a:rPr lang="es-MX" smtClean="0"/>
              <a:pPr rtl="0"/>
              <a:t>‹Nº›</a:t>
            </a:fld>
            <a:endParaRPr lang="es-MX" dirty="0"/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A9007890-FCAB-B165-53CF-1852720408C6}"/>
              </a:ext>
            </a:extLst>
          </p:cNvPr>
          <p:cNvCxnSpPr>
            <a:cxnSpLocks/>
          </p:cNvCxnSpPr>
          <p:nvPr userDrawn="1"/>
        </p:nvCxnSpPr>
        <p:spPr>
          <a:xfrm>
            <a:off x="649224" y="3086100"/>
            <a:ext cx="0" cy="270510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746720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85" r:id="rId1"/>
    <p:sldLayoutId id="2147483786" r:id="rId2"/>
    <p:sldLayoutId id="2147483787" r:id="rId3"/>
    <p:sldLayoutId id="2147483788" r:id="rId4"/>
    <p:sldLayoutId id="2147483789" r:id="rId5"/>
    <p:sldLayoutId id="2147483790" r:id="rId6"/>
    <p:sldLayoutId id="2147483791" r:id="rId7"/>
    <p:sldLayoutId id="2147483792" r:id="rId8"/>
    <p:sldLayoutId id="2147483793" r:id="rId9"/>
    <p:sldLayoutId id="2147483794" r:id="rId10"/>
    <p:sldLayoutId id="2147483795" r:id="rId11"/>
    <p:sldLayoutId id="2147483796" r:id="rId12"/>
    <p:sldLayoutId id="2147483797" r:id="rId13"/>
    <p:sldLayoutId id="2147483798" r:id="rId14"/>
    <p:sldLayoutId id="2147483799" r:id="rId15"/>
    <p:sldLayoutId id="2147483800" r:id="rId16"/>
    <p:sldLayoutId id="2147483801" r:id="rId17"/>
    <p:sldLayoutId id="2147483802" r:id="rId18"/>
    <p:sldLayoutId id="2147483804" r:id="rId19"/>
    <p:sldLayoutId id="2147483805" r:id="rId20"/>
    <p:sldLayoutId id="2147483661" r:id="rId21"/>
    <p:sldLayoutId id="2147483662" r:id="rId22"/>
    <p:sldLayoutId id="2147483663" r:id="rId23"/>
    <p:sldLayoutId id="2147483666" r:id="rId24"/>
    <p:sldLayoutId id="2147483668" r:id="rId25"/>
    <p:sldLayoutId id="2147483669" r:id="rId26"/>
    <p:sldLayoutId id="2147483670" r:id="rId27"/>
    <p:sldLayoutId id="2147483671" r:id="rId28"/>
    <p:sldLayoutId id="2147483672" r:id="rId29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solidFill>
            <a:schemeClr val="accent1"/>
          </a:soli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20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8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6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4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4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ítulo 1">
            <a:extLst>
              <a:ext uri="{FF2B5EF4-FFF2-40B4-BE49-F238E27FC236}">
                <a16:creationId xmlns:a16="http://schemas.microsoft.com/office/drawing/2014/main" id="{A1307D8B-2864-21B6-1CE1-B605F29281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9" y="5447025"/>
            <a:ext cx="9144000" cy="356616"/>
          </a:xfrm>
        </p:spPr>
        <p:txBody>
          <a:bodyPr rtlCol="0">
            <a:noAutofit/>
          </a:bodyPr>
          <a:lstStyle>
            <a:defPPr>
              <a:defRPr lang="es-MX"/>
            </a:defPPr>
          </a:lstStyle>
          <a:p>
            <a:pPr rtl="0"/>
            <a:r>
              <a:rPr lang="es-MX" sz="3200" b="1" dirty="0">
                <a:solidFill>
                  <a:schemeClr val="accent3"/>
                </a:solidFill>
              </a:rPr>
              <a:t>Cristian Alejandro Durán Ignacio</a:t>
            </a:r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305E10E9-9AB7-0642-D4C4-DDFDAB7B5B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765110"/>
            <a:ext cx="10515600" cy="4441372"/>
          </a:xfrm>
        </p:spPr>
        <p:txBody>
          <a:bodyPr rtlCol="0">
            <a:normAutofit fontScale="90000"/>
          </a:bodyPr>
          <a:lstStyle>
            <a:defPPr>
              <a:defRPr lang="es-MX"/>
            </a:defPPr>
          </a:lstStyle>
          <a:p>
            <a:pPr rtl="0"/>
            <a:r>
              <a:rPr lang="es-MX" sz="6700" b="1" dirty="0">
                <a:solidFill>
                  <a:schemeClr val="accent3"/>
                </a:solidFill>
              </a:rPr>
              <a:t>VISI</a:t>
            </a:r>
            <a:r>
              <a:rPr lang="es-BO" sz="6700" b="1" dirty="0">
                <a:solidFill>
                  <a:schemeClr val="accent3"/>
                </a:solidFill>
              </a:rPr>
              <a:t>O</a:t>
            </a:r>
            <a:r>
              <a:rPr lang="es-MX" sz="6700" b="1" dirty="0">
                <a:solidFill>
                  <a:schemeClr val="accent3"/>
                </a:solidFill>
              </a:rPr>
              <a:t>N POR COMPUTADORA:</a:t>
            </a:r>
            <a:br>
              <a:rPr lang="es-MX" b="1" dirty="0">
                <a:solidFill>
                  <a:schemeClr val="tx2"/>
                </a:solidFill>
              </a:rPr>
            </a:br>
            <a:r>
              <a:rPr lang="es-MX" sz="5300" b="1" dirty="0">
                <a:solidFill>
                  <a:schemeClr val="tx2"/>
                </a:solidFill>
              </a:rPr>
              <a:t>Corrector de ejercicios en gimnasios (peso muerto y sentadilla libre)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A2797E8-1B13-831F-F2BD-E8902689E0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71541" y="0"/>
            <a:ext cx="2220459" cy="2705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215445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Pantalla de computadora con fondo negro&#10;&#10;El contenido generado por IA puede ser incorrecto.">
            <a:extLst>
              <a:ext uri="{FF2B5EF4-FFF2-40B4-BE49-F238E27FC236}">
                <a16:creationId xmlns:a16="http://schemas.microsoft.com/office/drawing/2014/main" id="{19487362-9786-4938-1B21-543FFD69A6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0" y="-165228"/>
            <a:ext cx="12185779" cy="6941197"/>
          </a:xfrm>
          <a:prstGeom prst="rect">
            <a:avLst/>
          </a:prstGeom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3B583BAE-1608-C973-A5DF-8FD095BB1A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967" y="1050180"/>
            <a:ext cx="5971592" cy="1870302"/>
          </a:xfrm>
        </p:spPr>
        <p:txBody>
          <a:bodyPr>
            <a:noAutofit/>
          </a:bodyPr>
          <a:lstStyle/>
          <a:p>
            <a:r>
              <a:rPr lang="es-MX" sz="4000" b="1" dirty="0"/>
              <a:t>AHORA CONTINUAMOS CON LA DEMOSTRACION!!</a:t>
            </a:r>
          </a:p>
        </p:txBody>
      </p:sp>
    </p:spTree>
    <p:extLst>
      <p:ext uri="{BB962C8B-B14F-4D97-AF65-F5344CB8AC3E}">
        <p14:creationId xmlns:p14="http://schemas.microsoft.com/office/powerpoint/2010/main" val="2081719878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 descr="Código QR&#10;&#10;El contenido generado por IA puede ser incorrecto.">
            <a:extLst>
              <a:ext uri="{FF2B5EF4-FFF2-40B4-BE49-F238E27FC236}">
                <a16:creationId xmlns:a16="http://schemas.microsoft.com/office/drawing/2014/main" id="{13A49235-CBB5-4E93-1374-D231F73E7C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4408" y="322794"/>
            <a:ext cx="5563183" cy="6357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794690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uadroTexto 20">
            <a:extLst>
              <a:ext uri="{FF2B5EF4-FFF2-40B4-BE49-F238E27FC236}">
                <a16:creationId xmlns:a16="http://schemas.microsoft.com/office/drawing/2014/main" id="{BAAE337C-76CB-FAEF-79B4-7D1DC827B726}"/>
              </a:ext>
            </a:extLst>
          </p:cNvPr>
          <p:cNvSpPr txBox="1"/>
          <p:nvPr/>
        </p:nvSpPr>
        <p:spPr>
          <a:xfrm>
            <a:off x="1758113" y="1114235"/>
            <a:ext cx="867577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4800" b="1" dirty="0"/>
              <a:t>GRACIAS POR SU ATENCION!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520C1B7B-985E-0753-8E15-8231ED98C1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0" y="2097743"/>
            <a:ext cx="6705600" cy="4037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127647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3EB422-1287-FCEB-63CE-599FDC8468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7238" y="35614"/>
            <a:ext cx="8717509" cy="681392"/>
          </a:xfrm>
        </p:spPr>
        <p:txBody>
          <a:bodyPr rtlCol="0">
            <a:normAutofit fontScale="90000"/>
          </a:bodyPr>
          <a:lstStyle>
            <a:defPPr>
              <a:defRPr lang="es-MX"/>
            </a:defPPr>
          </a:lstStyle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s-BO" sz="4000" b="1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¿Qué es visión por computadora?</a:t>
            </a:r>
            <a:endParaRPr lang="es-MX" sz="4000" b="1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7A341383-D0DB-3D74-23AD-AE27555411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730" y="2826266"/>
            <a:ext cx="10676529" cy="3881278"/>
          </a:xfrm>
          <a:prstGeom prst="rect">
            <a:avLst/>
          </a:prstGeom>
        </p:spPr>
      </p:pic>
      <p:sp>
        <p:nvSpPr>
          <p:cNvPr id="4" name="Título 1">
            <a:extLst>
              <a:ext uri="{FF2B5EF4-FFF2-40B4-BE49-F238E27FC236}">
                <a16:creationId xmlns:a16="http://schemas.microsoft.com/office/drawing/2014/main" id="{BC4EB102-2A61-92C9-28AE-D6D64248C2E3}"/>
              </a:ext>
            </a:extLst>
          </p:cNvPr>
          <p:cNvSpPr txBox="1">
            <a:spLocks/>
          </p:cNvSpPr>
          <p:nvPr/>
        </p:nvSpPr>
        <p:spPr>
          <a:xfrm>
            <a:off x="1345558" y="2053701"/>
            <a:ext cx="9500872" cy="68139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defPPr>
              <a:defRPr lang="es-MX"/>
            </a:defPPr>
            <a:lvl1pPr algn="l" defTabSz="457200" rtl="0" eaLnBrk="1" latinLnBrk="0" hangingPunct="1">
              <a:spcBef>
                <a:spcPct val="0"/>
              </a:spcBef>
              <a:buNone/>
              <a:defRPr sz="2400" b="0" kern="1200" cap="all">
                <a:ln w="3175" cmpd="sng">
                  <a:noFill/>
                </a:ln>
                <a:solidFill>
                  <a:schemeClr val="accent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MX" sz="3600" b="1" dirty="0">
                <a:cs typeface="Calibri Light"/>
              </a:rPr>
              <a:t>Partes de la visión por computadora</a:t>
            </a:r>
            <a:endParaRPr lang="es-MX" sz="3600" b="1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A969F621-E24D-F892-15E5-DA2BA57C7EE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804" b="14016"/>
          <a:stretch/>
        </p:blipFill>
        <p:spPr>
          <a:xfrm>
            <a:off x="3923511" y="762592"/>
            <a:ext cx="4344964" cy="1291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866480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BB7103A8-AEEA-50D3-BE61-CC85D24BDF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1995" y="909189"/>
            <a:ext cx="6748009" cy="530352"/>
          </a:xfrm>
        </p:spPr>
        <p:txBody>
          <a:bodyPr rtlCol="0">
            <a:noAutofit/>
          </a:bodyPr>
          <a:lstStyle>
            <a:defPPr>
              <a:defRPr lang="es-MX"/>
            </a:defPPr>
          </a:lstStyle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s-BO" sz="3600" b="1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¿CUAL ES LA Problemática?</a:t>
            </a:r>
            <a:endParaRPr lang="es-MX" sz="3600" dirty="0"/>
          </a:p>
        </p:txBody>
      </p:sp>
      <p:sp>
        <p:nvSpPr>
          <p:cNvPr id="16" name="Marcador de texto 14">
            <a:extLst>
              <a:ext uri="{FF2B5EF4-FFF2-40B4-BE49-F238E27FC236}">
                <a16:creationId xmlns:a16="http://schemas.microsoft.com/office/drawing/2014/main" id="{AF1C432D-1F2E-BD5D-5FAB-BE39CFC9855D}"/>
              </a:ext>
            </a:extLst>
          </p:cNvPr>
          <p:cNvSpPr txBox="1">
            <a:spLocks/>
          </p:cNvSpPr>
          <p:nvPr/>
        </p:nvSpPr>
        <p:spPr>
          <a:xfrm>
            <a:off x="692986" y="2036192"/>
            <a:ext cx="2486556" cy="539496"/>
          </a:xfrm>
          <a:prstGeom prst="rect">
            <a:avLst/>
          </a:prstGeom>
        </p:spPr>
        <p:txBody>
          <a:bodyPr rtlCol="0"/>
          <a:lstStyle>
            <a:defPPr>
              <a:defRPr lang="es-MX"/>
            </a:defPPr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s-MX" sz="24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MX" sz="20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MX" sz="18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MX" sz="16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MX" sz="14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MX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MX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MX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MX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MX" sz="1400" b="1" dirty="0"/>
              <a:t>RIESGO DE LESIONES</a:t>
            </a:r>
          </a:p>
        </p:txBody>
      </p:sp>
      <p:sp>
        <p:nvSpPr>
          <p:cNvPr id="17" name="Marcador de texto 14">
            <a:extLst>
              <a:ext uri="{FF2B5EF4-FFF2-40B4-BE49-F238E27FC236}">
                <a16:creationId xmlns:a16="http://schemas.microsoft.com/office/drawing/2014/main" id="{0830E66B-9681-FA99-BCF5-3271135104AF}"/>
              </a:ext>
            </a:extLst>
          </p:cNvPr>
          <p:cNvSpPr txBox="1">
            <a:spLocks/>
          </p:cNvSpPr>
          <p:nvPr/>
        </p:nvSpPr>
        <p:spPr>
          <a:xfrm>
            <a:off x="8553861" y="2036192"/>
            <a:ext cx="2486556" cy="539496"/>
          </a:xfrm>
          <a:prstGeom prst="rect">
            <a:avLst/>
          </a:prstGeom>
        </p:spPr>
        <p:txBody>
          <a:bodyPr rtlCol="0"/>
          <a:lstStyle>
            <a:defPPr>
              <a:defRPr lang="es-MX"/>
            </a:defPPr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s-MX" sz="24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MX" sz="20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MX" sz="18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MX" sz="16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MX" sz="14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MX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MX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MX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MX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MX" sz="1400" b="1" dirty="0"/>
              <a:t>MALAS POSTURAS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7E8D206-E1F4-3CBD-0D6C-84B9734B19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7139" y="2633173"/>
            <a:ext cx="2105212" cy="2655344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3083F639-6867-B00B-6B7E-F5CDDBBCEC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4840" y="2630832"/>
            <a:ext cx="3334165" cy="2655344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24E265DD-F8BE-F5E2-3B18-1AFFCC92FB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9181" y="2630832"/>
            <a:ext cx="3334165" cy="2657685"/>
          </a:xfrm>
          <a:prstGeom prst="rect">
            <a:avLst/>
          </a:prstGeom>
        </p:spPr>
      </p:pic>
      <p:sp>
        <p:nvSpPr>
          <p:cNvPr id="11" name="Marcador de texto 14">
            <a:extLst>
              <a:ext uri="{FF2B5EF4-FFF2-40B4-BE49-F238E27FC236}">
                <a16:creationId xmlns:a16="http://schemas.microsoft.com/office/drawing/2014/main" id="{EBA39077-E1F9-6ADE-DE25-79DEFA1AE04F}"/>
              </a:ext>
            </a:extLst>
          </p:cNvPr>
          <p:cNvSpPr txBox="1">
            <a:spLocks/>
          </p:cNvSpPr>
          <p:nvPr/>
        </p:nvSpPr>
        <p:spPr>
          <a:xfrm>
            <a:off x="4463989" y="2036192"/>
            <a:ext cx="2275866" cy="539496"/>
          </a:xfrm>
          <a:prstGeom prst="rect">
            <a:avLst/>
          </a:prstGeom>
        </p:spPr>
        <p:txBody>
          <a:bodyPr rtlCol="0"/>
          <a:lstStyle>
            <a:defPPr>
              <a:defRPr lang="es-MX"/>
            </a:defPPr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s-MX" sz="24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MX" sz="20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MX" sz="18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MX" sz="16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MX" sz="14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MX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MX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MX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MX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MX" sz="1400" b="1" dirty="0"/>
              <a:t>FALTA DE SUPERVISION O CONOCIMIENTOS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0B057164-251E-E510-D45F-0C443CBE92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00500" y="2654608"/>
            <a:ext cx="2196639" cy="2633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521384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59B1D0CF-9030-3752-03CD-4097F7B5DC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807" y="692854"/>
            <a:ext cx="4990385" cy="530352"/>
          </a:xfrm>
        </p:spPr>
        <p:txBody>
          <a:bodyPr>
            <a:normAutofit fontScale="90000"/>
          </a:bodyPr>
          <a:lstStyle/>
          <a:p>
            <a:pPr marL="342900" lvl="0" indent="-342900" algn="ctr">
              <a:lnSpc>
                <a:spcPct val="115000"/>
              </a:lnSpc>
              <a:spcAft>
                <a:spcPts val="800"/>
              </a:spcAft>
            </a:pPr>
            <a:r>
              <a:rPr lang="es-BO" sz="4000" b="1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¿Que se hizo antes?</a:t>
            </a:r>
            <a:br>
              <a:rPr lang="es-MX" sz="3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endParaRPr lang="es-MX"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A75B1573-5061-60D5-4B39-7C0D36378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6727" y="2096764"/>
            <a:ext cx="4981575" cy="2776440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1D536B94-089E-BAAE-4262-53ABD4325E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3698" y="2096764"/>
            <a:ext cx="4753344" cy="2664472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1329AAB1-756C-4B52-4A3C-D431591D121C}"/>
              </a:ext>
            </a:extLst>
          </p:cNvPr>
          <p:cNvSpPr txBox="1"/>
          <p:nvPr/>
        </p:nvSpPr>
        <p:spPr>
          <a:xfrm>
            <a:off x="1342782" y="1642092"/>
            <a:ext cx="40298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s-MX" b="1" dirty="0"/>
              <a:t>CLASIFICADOR DE POSES DE YOGA</a:t>
            </a:r>
            <a:endParaRPr lang="es-MX" sz="1800" b="1" dirty="0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DB93AEEB-F02F-AF23-5FD8-2E5516769398}"/>
              </a:ext>
            </a:extLst>
          </p:cNvPr>
          <p:cNvSpPr txBox="1"/>
          <p:nvPr/>
        </p:nvSpPr>
        <p:spPr>
          <a:xfrm>
            <a:off x="6594943" y="1642092"/>
            <a:ext cx="40298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s-MX" b="1" dirty="0"/>
              <a:t>CONTADOR DE FLEXIONES</a:t>
            </a:r>
            <a:endParaRPr lang="es-MX" sz="1800" b="1" dirty="0"/>
          </a:p>
        </p:txBody>
      </p:sp>
      <p:sp>
        <p:nvSpPr>
          <p:cNvPr id="17" name="Abrir llave 16">
            <a:extLst>
              <a:ext uri="{FF2B5EF4-FFF2-40B4-BE49-F238E27FC236}">
                <a16:creationId xmlns:a16="http://schemas.microsoft.com/office/drawing/2014/main" id="{454F645F-820C-93FD-6C9A-6680A002A4BA}"/>
              </a:ext>
            </a:extLst>
          </p:cNvPr>
          <p:cNvSpPr/>
          <p:nvPr/>
        </p:nvSpPr>
        <p:spPr>
          <a:xfrm rot="16200000">
            <a:off x="5706225" y="2703552"/>
            <a:ext cx="530354" cy="5608321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FDEAEAB4-AF50-CD0B-ABF4-C959574E4D9F}"/>
              </a:ext>
            </a:extLst>
          </p:cNvPr>
          <p:cNvSpPr txBox="1"/>
          <p:nvPr/>
        </p:nvSpPr>
        <p:spPr>
          <a:xfrm>
            <a:off x="2326245" y="4873204"/>
            <a:ext cx="20628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s-MX" dirty="0"/>
              <a:t>MediaPipe-pose</a:t>
            </a:r>
            <a:endParaRPr lang="es-MX" sz="1800" dirty="0"/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F40A7FF0-CE4E-992B-3CFE-A971B14AD804}"/>
              </a:ext>
            </a:extLst>
          </p:cNvPr>
          <p:cNvSpPr txBox="1"/>
          <p:nvPr/>
        </p:nvSpPr>
        <p:spPr>
          <a:xfrm>
            <a:off x="7876499" y="4873204"/>
            <a:ext cx="14667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s-MX" dirty="0"/>
              <a:t>Yolo-pose</a:t>
            </a:r>
            <a:endParaRPr lang="es-MX" sz="1800" dirty="0"/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D69AF3C8-5230-B583-C3FE-9E8EDF2B3241}"/>
              </a:ext>
            </a:extLst>
          </p:cNvPr>
          <p:cNvSpPr txBox="1"/>
          <p:nvPr/>
        </p:nvSpPr>
        <p:spPr>
          <a:xfrm>
            <a:off x="3956492" y="5884857"/>
            <a:ext cx="40298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s-MX" b="1" dirty="0"/>
              <a:t>HEURISTICA DE ANGULOS</a:t>
            </a:r>
            <a:endParaRPr lang="es-MX" sz="1800" b="1" dirty="0"/>
          </a:p>
        </p:txBody>
      </p:sp>
    </p:spTree>
    <p:extLst>
      <p:ext uri="{BB962C8B-B14F-4D97-AF65-F5344CB8AC3E}">
        <p14:creationId xmlns:p14="http://schemas.microsoft.com/office/powerpoint/2010/main" val="3183543853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BB7103A8-AEEA-50D3-BE61-CC85D24BDF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2768" y="577078"/>
            <a:ext cx="6586459" cy="530352"/>
          </a:xfrm>
        </p:spPr>
        <p:txBody>
          <a:bodyPr rtlCol="0">
            <a:noAutofit/>
          </a:bodyPr>
          <a:lstStyle>
            <a:defPPr>
              <a:defRPr lang="es-MX"/>
            </a:defPPr>
          </a:lstStyle>
          <a:p>
            <a:pPr rtl="0"/>
            <a:r>
              <a:rPr lang="es-MX" sz="3600" b="1" cap="none" dirty="0"/>
              <a:t>LA PROPUESTA DE SOLUCIÓN </a:t>
            </a:r>
          </a:p>
        </p:txBody>
      </p:sp>
      <p:sp>
        <p:nvSpPr>
          <p:cNvPr id="11" name="Marcador de texto 14">
            <a:extLst>
              <a:ext uri="{FF2B5EF4-FFF2-40B4-BE49-F238E27FC236}">
                <a16:creationId xmlns:a16="http://schemas.microsoft.com/office/drawing/2014/main" id="{EBA39077-E1F9-6ADE-DE25-79DEFA1AE04F}"/>
              </a:ext>
            </a:extLst>
          </p:cNvPr>
          <p:cNvSpPr txBox="1">
            <a:spLocks/>
          </p:cNvSpPr>
          <p:nvPr/>
        </p:nvSpPr>
        <p:spPr>
          <a:xfrm>
            <a:off x="4252422" y="1726818"/>
            <a:ext cx="3687148" cy="539496"/>
          </a:xfrm>
          <a:prstGeom prst="rect">
            <a:avLst/>
          </a:prstGeom>
        </p:spPr>
        <p:txBody>
          <a:bodyPr rtlCol="0"/>
          <a:lstStyle>
            <a:defPPr>
              <a:defRPr lang="es-MX"/>
            </a:defPPr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s-MX" sz="24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MX" sz="20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MX" sz="18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MX" sz="16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MX" sz="14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MX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MX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MX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MX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MX" sz="1800" b="1" dirty="0">
                <a:latin typeface="+mj-lt"/>
              </a:rPr>
              <a:t>CORRECTOR DE EJERCICIOS USANDO YOLO-POSE + LSTM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FD826C77-F25B-163E-F5D6-825E1E4DFE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4173" y="2447592"/>
            <a:ext cx="3003648" cy="2655344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057E1539-BD26-721A-1271-7BC4FCF139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6898" y="2447592"/>
            <a:ext cx="3003648" cy="2655344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55599DE0-3411-AEC9-9AE1-D3FE6606F6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1447" y="2447592"/>
            <a:ext cx="3003649" cy="2655344"/>
          </a:xfrm>
          <a:prstGeom prst="rect">
            <a:avLst/>
          </a:prstGeom>
        </p:spPr>
      </p:pic>
      <p:sp>
        <p:nvSpPr>
          <p:cNvPr id="9" name="Flecha: a la derecha 8">
            <a:extLst>
              <a:ext uri="{FF2B5EF4-FFF2-40B4-BE49-F238E27FC236}">
                <a16:creationId xmlns:a16="http://schemas.microsoft.com/office/drawing/2014/main" id="{BEF0B87F-749C-AD28-9178-823EDEB997D4}"/>
              </a:ext>
            </a:extLst>
          </p:cNvPr>
          <p:cNvSpPr/>
          <p:nvPr/>
        </p:nvSpPr>
        <p:spPr>
          <a:xfrm>
            <a:off x="3937314" y="3435997"/>
            <a:ext cx="574641" cy="433873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0" name="Flecha: a la derecha 9">
            <a:extLst>
              <a:ext uri="{FF2B5EF4-FFF2-40B4-BE49-F238E27FC236}">
                <a16:creationId xmlns:a16="http://schemas.microsoft.com/office/drawing/2014/main" id="{DE02C698-A1AA-E17B-7C09-625C1B919818}"/>
              </a:ext>
            </a:extLst>
          </p:cNvPr>
          <p:cNvSpPr/>
          <p:nvPr/>
        </p:nvSpPr>
        <p:spPr>
          <a:xfrm>
            <a:off x="7680039" y="3435997"/>
            <a:ext cx="574641" cy="433873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180327679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BB7103A8-AEEA-50D3-BE61-CC85D24BDF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4032" y="426394"/>
            <a:ext cx="8463936" cy="606348"/>
          </a:xfrm>
        </p:spPr>
        <p:txBody>
          <a:bodyPr rtlCol="0">
            <a:noAutofit/>
          </a:bodyPr>
          <a:lstStyle>
            <a:defPPr>
              <a:defRPr lang="es-MX"/>
            </a:defPPr>
          </a:lstStyle>
          <a:p>
            <a:pPr algn="ctr" rtl="0"/>
            <a:r>
              <a:rPr lang="es-MX" sz="3600" b="1" dirty="0"/>
              <a:t>FRAMEWORKS Y LIBRERIAS UTILIZADOS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9A29A141-3005-AF70-4981-26D50F6DF2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2589" y="1248690"/>
            <a:ext cx="2275892" cy="1905000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7B982FB3-38CC-3026-F398-DAE65737FF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4695" y="1248690"/>
            <a:ext cx="2272372" cy="1905000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11B75BB8-A185-8D03-C96D-A734AD664B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3281" y="1248690"/>
            <a:ext cx="2272372" cy="1905000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1B9FFB11-459C-4878-CB7D-C6BA3B9A85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04695" y="3428015"/>
            <a:ext cx="2272372" cy="1923165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3E5AFA76-368E-3DE0-5081-C109AEA8C3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6108" y="3427523"/>
            <a:ext cx="2272373" cy="1905000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03944F6D-FFD5-404E-779D-B8EC55512AC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41868" y="3427523"/>
            <a:ext cx="2272371" cy="1905000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3870CAB0-8065-1CF5-A4C9-009B4BA8949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73281" y="3429000"/>
            <a:ext cx="2272373" cy="1922180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76FFF6E1-A8EF-0069-317C-6D13C0EAA0A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941868" y="1248690"/>
            <a:ext cx="2272371" cy="1905000"/>
          </a:xfrm>
          <a:prstGeom prst="rect">
            <a:avLst/>
          </a:prstGeom>
        </p:spPr>
      </p:pic>
      <p:sp>
        <p:nvSpPr>
          <p:cNvPr id="8" name="Abrir llave 7">
            <a:extLst>
              <a:ext uri="{FF2B5EF4-FFF2-40B4-BE49-F238E27FC236}">
                <a16:creationId xmlns:a16="http://schemas.microsoft.com/office/drawing/2014/main" id="{F43D9543-2F8D-7ED1-AF80-7435A9ACAC7D}"/>
              </a:ext>
            </a:extLst>
          </p:cNvPr>
          <p:cNvSpPr/>
          <p:nvPr/>
        </p:nvSpPr>
        <p:spPr>
          <a:xfrm rot="16200000">
            <a:off x="3264853" y="4239908"/>
            <a:ext cx="382558" cy="277119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" name="Abrir llave 8">
            <a:extLst>
              <a:ext uri="{FF2B5EF4-FFF2-40B4-BE49-F238E27FC236}">
                <a16:creationId xmlns:a16="http://schemas.microsoft.com/office/drawing/2014/main" id="{624E740C-4E32-A9F5-FF2F-28BACD646BCB}"/>
              </a:ext>
            </a:extLst>
          </p:cNvPr>
          <p:cNvSpPr/>
          <p:nvPr/>
        </p:nvSpPr>
        <p:spPr>
          <a:xfrm rot="16200000">
            <a:off x="8603785" y="4248382"/>
            <a:ext cx="382558" cy="277119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0" name="Título 5">
            <a:extLst>
              <a:ext uri="{FF2B5EF4-FFF2-40B4-BE49-F238E27FC236}">
                <a16:creationId xmlns:a16="http://schemas.microsoft.com/office/drawing/2014/main" id="{11A71AE1-3426-8D6E-2635-5D390FF11753}"/>
              </a:ext>
            </a:extLst>
          </p:cNvPr>
          <p:cNvSpPr txBox="1">
            <a:spLocks/>
          </p:cNvSpPr>
          <p:nvPr/>
        </p:nvSpPr>
        <p:spPr>
          <a:xfrm>
            <a:off x="2137454" y="5902707"/>
            <a:ext cx="2637355" cy="580668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 fontScale="97500"/>
          </a:bodyPr>
          <a:lstStyle>
            <a:defPPr>
              <a:defRPr lang="es-MX"/>
            </a:defPPr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solidFill>
                  <a:schemeClr val="accent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MX" sz="1400" b="1" dirty="0"/>
              <a:t>Aplicación móvil</a:t>
            </a:r>
          </a:p>
        </p:txBody>
      </p:sp>
      <p:sp>
        <p:nvSpPr>
          <p:cNvPr id="11" name="Título 5">
            <a:extLst>
              <a:ext uri="{FF2B5EF4-FFF2-40B4-BE49-F238E27FC236}">
                <a16:creationId xmlns:a16="http://schemas.microsoft.com/office/drawing/2014/main" id="{8C387DE8-CC8D-C29E-0EBF-C18BFB4FA92D}"/>
              </a:ext>
            </a:extLst>
          </p:cNvPr>
          <p:cNvSpPr txBox="1">
            <a:spLocks/>
          </p:cNvSpPr>
          <p:nvPr/>
        </p:nvSpPr>
        <p:spPr>
          <a:xfrm>
            <a:off x="7476386" y="5903872"/>
            <a:ext cx="2637355" cy="580668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 fontScale="97500"/>
          </a:bodyPr>
          <a:lstStyle>
            <a:defPPr>
              <a:defRPr lang="es-MX"/>
            </a:defPPr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solidFill>
                  <a:schemeClr val="accent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MX" sz="1400" b="1" dirty="0"/>
              <a:t>SERVIDOR</a:t>
            </a:r>
          </a:p>
        </p:txBody>
      </p:sp>
    </p:spTree>
    <p:extLst>
      <p:ext uri="{BB962C8B-B14F-4D97-AF65-F5344CB8AC3E}">
        <p14:creationId xmlns:p14="http://schemas.microsoft.com/office/powerpoint/2010/main" val="3260900090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BB7103A8-AEEA-50D3-BE61-CC85D24BDF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8932" y="358487"/>
            <a:ext cx="6994135" cy="1190199"/>
          </a:xfrm>
        </p:spPr>
        <p:txBody>
          <a:bodyPr rtlCol="0">
            <a:normAutofit/>
          </a:bodyPr>
          <a:lstStyle>
            <a:defPPr>
              <a:defRPr lang="es-MX"/>
            </a:defPPr>
          </a:lstStyle>
          <a:p>
            <a:pPr algn="ctr" rtl="0"/>
            <a:r>
              <a:rPr lang="es-MX" sz="3600" b="1" dirty="0"/>
              <a:t>MODELOS DE INTELIGENCIA ARTIFICIAL UTILIZADOS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ED6B8938-866F-8867-B1AB-844550FDCC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8564" y="2771192"/>
            <a:ext cx="3335085" cy="2677788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B697A6C6-3EA6-FFF0-6225-4E64BDE588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8353" y="2771192"/>
            <a:ext cx="3335085" cy="2677788"/>
          </a:xfrm>
          <a:prstGeom prst="rect">
            <a:avLst/>
          </a:prstGeom>
        </p:spPr>
      </p:pic>
      <p:sp>
        <p:nvSpPr>
          <p:cNvPr id="8" name="Marcador de texto 14">
            <a:extLst>
              <a:ext uri="{FF2B5EF4-FFF2-40B4-BE49-F238E27FC236}">
                <a16:creationId xmlns:a16="http://schemas.microsoft.com/office/drawing/2014/main" id="{2E92CD06-B1E1-8D27-53D4-8525E5EFD5A3}"/>
              </a:ext>
            </a:extLst>
          </p:cNvPr>
          <p:cNvSpPr txBox="1">
            <a:spLocks/>
          </p:cNvSpPr>
          <p:nvPr/>
        </p:nvSpPr>
        <p:spPr>
          <a:xfrm>
            <a:off x="2002826" y="2045084"/>
            <a:ext cx="2486556" cy="539496"/>
          </a:xfrm>
          <a:prstGeom prst="rect">
            <a:avLst/>
          </a:prstGeom>
        </p:spPr>
        <p:txBody>
          <a:bodyPr rtlCol="0"/>
          <a:lstStyle>
            <a:defPPr>
              <a:defRPr lang="es-MX"/>
            </a:defPPr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s-MX" sz="24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MX" sz="20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MX" sz="18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MX" sz="16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MX" sz="14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MX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MX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MX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MX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MX" sz="1800" b="1" dirty="0">
                <a:latin typeface="+mj-lt"/>
              </a:rPr>
              <a:t>YOLO-POSE 11 (versión nano)</a:t>
            </a:r>
          </a:p>
        </p:txBody>
      </p:sp>
      <p:sp>
        <p:nvSpPr>
          <p:cNvPr id="9" name="Marcador de texto 14">
            <a:extLst>
              <a:ext uri="{FF2B5EF4-FFF2-40B4-BE49-F238E27FC236}">
                <a16:creationId xmlns:a16="http://schemas.microsoft.com/office/drawing/2014/main" id="{E6D28378-E692-4EE8-5729-998345DB2566}"/>
              </a:ext>
            </a:extLst>
          </p:cNvPr>
          <p:cNvSpPr txBox="1">
            <a:spLocks/>
          </p:cNvSpPr>
          <p:nvPr/>
        </p:nvSpPr>
        <p:spPr>
          <a:xfrm>
            <a:off x="7047250" y="2045084"/>
            <a:ext cx="3797290" cy="894059"/>
          </a:xfrm>
          <a:prstGeom prst="rect">
            <a:avLst/>
          </a:prstGeom>
        </p:spPr>
        <p:txBody>
          <a:bodyPr rtlCol="0"/>
          <a:lstStyle>
            <a:defPPr>
              <a:defRPr lang="es-MX"/>
            </a:defPPr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s-MX" sz="24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MX" sz="20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MX" sz="18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MX" sz="16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MX" sz="14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MX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MX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MX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MX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MX" sz="1800" b="1" dirty="0">
                <a:latin typeface="+mj-lt"/>
              </a:rPr>
              <a:t>LSTM</a:t>
            </a:r>
          </a:p>
          <a:p>
            <a:pPr marL="0" indent="0" algn="ctr">
              <a:buNone/>
            </a:pPr>
            <a:r>
              <a:rPr lang="es-MX" sz="1800" b="1" dirty="0">
                <a:latin typeface="+mj-lt"/>
              </a:rPr>
              <a:t>(Memoria a corto y largo plazo)</a:t>
            </a:r>
          </a:p>
        </p:txBody>
      </p:sp>
    </p:spTree>
    <p:extLst>
      <p:ext uri="{BB962C8B-B14F-4D97-AF65-F5344CB8AC3E}">
        <p14:creationId xmlns:p14="http://schemas.microsoft.com/office/powerpoint/2010/main" val="1209513664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BB7103A8-AEEA-50D3-BE61-CC85D24BDF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6290" y="81591"/>
            <a:ext cx="8399419" cy="859161"/>
          </a:xfrm>
        </p:spPr>
        <p:txBody>
          <a:bodyPr rtlCol="0">
            <a:normAutofit fontScale="90000"/>
          </a:bodyPr>
          <a:lstStyle>
            <a:defPPr>
              <a:defRPr lang="es-MX"/>
            </a:defPPr>
          </a:lstStyle>
          <a:p>
            <a:pPr algn="ctr">
              <a:lnSpc>
                <a:spcPct val="115000"/>
              </a:lnSpc>
              <a:spcAft>
                <a:spcPts val="800"/>
              </a:spcAft>
            </a:pPr>
            <a:r>
              <a:rPr lang="es-BO" sz="4000" b="1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¿Como funciona este proyecto?</a:t>
            </a:r>
            <a:br>
              <a:rPr lang="es-MX" sz="36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endParaRPr lang="es-MX" sz="3600" b="1" dirty="0"/>
          </a:p>
        </p:txBody>
      </p:sp>
      <p:pic>
        <p:nvPicPr>
          <p:cNvPr id="4" name="Imagen 3" descr="Diagrama&#10;&#10;El contenido generado por IA puede ser incorrecto.">
            <a:extLst>
              <a:ext uri="{FF2B5EF4-FFF2-40B4-BE49-F238E27FC236}">
                <a16:creationId xmlns:a16="http://schemas.microsoft.com/office/drawing/2014/main" id="{8ABE8FD9-2416-23EC-FAE6-01229FEAE6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979" y="769514"/>
            <a:ext cx="11634040" cy="5885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718877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31E818FF-6D80-04D5-4C06-1D6D9FF2B3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9385" y="210408"/>
            <a:ext cx="4793229" cy="530352"/>
          </a:xfrm>
        </p:spPr>
        <p:txBody>
          <a:bodyPr>
            <a:noAutofit/>
          </a:bodyPr>
          <a:lstStyle/>
          <a:p>
            <a:r>
              <a:rPr lang="es-MX" sz="3600" b="1" dirty="0"/>
              <a:t>RECOMENDACIONES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DC41EBFC-155C-B9CC-5478-E1D0B8B447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251" y="1295102"/>
            <a:ext cx="3800220" cy="2171554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374A5AD1-FDCD-AA70-A595-2270BF3C07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6529" y="4272975"/>
            <a:ext cx="3800220" cy="2171553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B6B172EC-CA15-56AF-D078-40F796F99C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6529" y="1295102"/>
            <a:ext cx="3800220" cy="2171554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18BFDF3E-A236-922F-8913-EBA6757857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5251" y="4272975"/>
            <a:ext cx="3800220" cy="2171553"/>
          </a:xfrm>
          <a:prstGeom prst="rect">
            <a:avLst/>
          </a:prstGeom>
        </p:spPr>
      </p:pic>
      <p:sp>
        <p:nvSpPr>
          <p:cNvPr id="14" name="Título 2">
            <a:extLst>
              <a:ext uri="{FF2B5EF4-FFF2-40B4-BE49-F238E27FC236}">
                <a16:creationId xmlns:a16="http://schemas.microsoft.com/office/drawing/2014/main" id="{3F634D00-DD3A-96D4-E760-93917F4A6744}"/>
              </a:ext>
            </a:extLst>
          </p:cNvPr>
          <p:cNvSpPr txBox="1">
            <a:spLocks/>
          </p:cNvSpPr>
          <p:nvPr/>
        </p:nvSpPr>
        <p:spPr>
          <a:xfrm>
            <a:off x="305251" y="912496"/>
            <a:ext cx="3161724" cy="38260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defPPr>
              <a:defRPr lang="es-MX"/>
            </a:defPPr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solidFill>
                  <a:schemeClr val="accent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MX" sz="1800" b="1" dirty="0"/>
              <a:t>- Calidad de la cámara</a:t>
            </a:r>
          </a:p>
        </p:txBody>
      </p:sp>
      <p:sp>
        <p:nvSpPr>
          <p:cNvPr id="15" name="Título 2">
            <a:extLst>
              <a:ext uri="{FF2B5EF4-FFF2-40B4-BE49-F238E27FC236}">
                <a16:creationId xmlns:a16="http://schemas.microsoft.com/office/drawing/2014/main" id="{12448E6E-66C6-DAE8-8AF3-44B45423F329}"/>
              </a:ext>
            </a:extLst>
          </p:cNvPr>
          <p:cNvSpPr txBox="1">
            <a:spLocks/>
          </p:cNvSpPr>
          <p:nvPr/>
        </p:nvSpPr>
        <p:spPr>
          <a:xfrm>
            <a:off x="305251" y="3890369"/>
            <a:ext cx="3800220" cy="38260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defPPr>
              <a:defRPr lang="es-MX"/>
            </a:defPPr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solidFill>
                  <a:schemeClr val="accent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MX" sz="1800" b="1" dirty="0"/>
              <a:t>- CELULARES MEDIA/ALTA GAMA</a:t>
            </a:r>
          </a:p>
        </p:txBody>
      </p:sp>
      <p:sp>
        <p:nvSpPr>
          <p:cNvPr id="16" name="Título 2">
            <a:extLst>
              <a:ext uri="{FF2B5EF4-FFF2-40B4-BE49-F238E27FC236}">
                <a16:creationId xmlns:a16="http://schemas.microsoft.com/office/drawing/2014/main" id="{01C95291-02EB-9649-9118-C871F04475A3}"/>
              </a:ext>
            </a:extLst>
          </p:cNvPr>
          <p:cNvSpPr txBox="1">
            <a:spLocks/>
          </p:cNvSpPr>
          <p:nvPr/>
        </p:nvSpPr>
        <p:spPr>
          <a:xfrm>
            <a:off x="8086528" y="912496"/>
            <a:ext cx="3974391" cy="38260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defPPr>
              <a:defRPr lang="es-MX"/>
            </a:defPPr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solidFill>
                  <a:schemeClr val="accent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MX" sz="1800" b="1" dirty="0"/>
              <a:t>- HARDWARE ESPECIAL (SERVIDOR) </a:t>
            </a:r>
          </a:p>
        </p:txBody>
      </p:sp>
      <p:sp>
        <p:nvSpPr>
          <p:cNvPr id="17" name="Título 2">
            <a:extLst>
              <a:ext uri="{FF2B5EF4-FFF2-40B4-BE49-F238E27FC236}">
                <a16:creationId xmlns:a16="http://schemas.microsoft.com/office/drawing/2014/main" id="{BD580BD0-622B-BF03-11DE-5210587B2510}"/>
              </a:ext>
            </a:extLst>
          </p:cNvPr>
          <p:cNvSpPr txBox="1">
            <a:spLocks/>
          </p:cNvSpPr>
          <p:nvPr/>
        </p:nvSpPr>
        <p:spPr>
          <a:xfrm>
            <a:off x="8086529" y="3890369"/>
            <a:ext cx="3880634" cy="38260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defPPr>
              <a:defRPr lang="es-MX"/>
            </a:defPPr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solidFill>
                  <a:schemeClr val="accent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MX" sz="1800" b="1" dirty="0"/>
              <a:t>- CONDICIONES DE ILUMINASION 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9656694D-F809-F50B-ECA3-3A7A9CF2A6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15137" y="2197026"/>
            <a:ext cx="3161725" cy="3161725"/>
          </a:xfrm>
          <a:prstGeom prst="rect">
            <a:avLst/>
          </a:prstGeom>
        </p:spPr>
      </p:pic>
      <p:sp>
        <p:nvSpPr>
          <p:cNvPr id="4" name="Título 2">
            <a:extLst>
              <a:ext uri="{FF2B5EF4-FFF2-40B4-BE49-F238E27FC236}">
                <a16:creationId xmlns:a16="http://schemas.microsoft.com/office/drawing/2014/main" id="{3C555674-D852-8CE4-C93D-281DF6D14934}"/>
              </a:ext>
            </a:extLst>
          </p:cNvPr>
          <p:cNvSpPr txBox="1">
            <a:spLocks/>
          </p:cNvSpPr>
          <p:nvPr/>
        </p:nvSpPr>
        <p:spPr>
          <a:xfrm>
            <a:off x="4453810" y="1741655"/>
            <a:ext cx="3284378" cy="38260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defPPr>
              <a:defRPr lang="es-MX"/>
            </a:defPPr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solidFill>
                  <a:schemeClr val="accent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MX" sz="1800" b="1" dirty="0"/>
              <a:t>- TRIPODE PARA EL CELULAR</a:t>
            </a:r>
          </a:p>
        </p:txBody>
      </p:sp>
    </p:spTree>
    <p:extLst>
      <p:ext uri="{BB962C8B-B14F-4D97-AF65-F5344CB8AC3E}">
        <p14:creationId xmlns:p14="http://schemas.microsoft.com/office/powerpoint/2010/main" val="2051339891"/>
      </p:ext>
    </p:extLst>
  </p:cSld>
  <p:clrMapOvr>
    <a:masterClrMapping/>
  </p:clrMapOvr>
  <p:transition spd="slow">
    <p:push dir="u"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lla">
  <a:themeElements>
    <a:clrScheme name="Escala de grises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Malla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alla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1FEE2289-88FB-467C-9C9A-54F3C85768F0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5" ma:contentTypeDescription="Create a new document." ma:contentTypeScope="" ma:versionID="e02306daf00165b375dc6a58966960b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df88fb76bf5f555224557953949c1ec9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2EB2FABB-45EC-440E-B647-8CA57BA45AC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E8B3377-22F1-4153-96F0-CC2E4BE41C5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9746342-5E84-430E-9251-61001F208E7A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TM03457485[[fn=Malla]]</Template>
  <TotalTime>3379</TotalTime>
  <Words>155</Words>
  <Application>Microsoft Office PowerPoint</Application>
  <PresentationFormat>Panorámica</PresentationFormat>
  <Paragraphs>32</Paragraphs>
  <Slides>12</Slides>
  <Notes>8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12</vt:i4>
      </vt:variant>
    </vt:vector>
  </HeadingPairs>
  <TitlesOfParts>
    <vt:vector size="18" baseType="lpstr">
      <vt:lpstr>Aptos</vt:lpstr>
      <vt:lpstr>Arial</vt:lpstr>
      <vt:lpstr>Calibri</vt:lpstr>
      <vt:lpstr>Calibri Light</vt:lpstr>
      <vt:lpstr>Century Gothic</vt:lpstr>
      <vt:lpstr>Malla</vt:lpstr>
      <vt:lpstr>VISION POR COMPUTADORA: Corrector de ejercicios en gimnasios (peso muerto y sentadilla libre)</vt:lpstr>
      <vt:lpstr>¿Qué es visión por computadora?</vt:lpstr>
      <vt:lpstr>¿CUAL ES LA Problemática?</vt:lpstr>
      <vt:lpstr>¿Que se hizo antes? </vt:lpstr>
      <vt:lpstr>LA PROPUESTA DE SOLUCIÓN </vt:lpstr>
      <vt:lpstr>FRAMEWORKS Y LIBRERIAS UTILIZADOS</vt:lpstr>
      <vt:lpstr>MODELOS DE INTELIGENCIA ARTIFICIAL UTILIZADOS</vt:lpstr>
      <vt:lpstr>¿Como funciona este proyecto? </vt:lpstr>
      <vt:lpstr>RECOMENDACIONES</vt:lpstr>
      <vt:lpstr>AHORA CONTINUAMOS CON LA DEMOSTRACION!!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Cristian Alejandro Durán Ignacio</dc:creator>
  <cp:lastModifiedBy>Cristian Alejandro Durán Ignacio</cp:lastModifiedBy>
  <cp:revision>13</cp:revision>
  <dcterms:created xsi:type="dcterms:W3CDTF">2025-06-09T07:01:38Z</dcterms:created>
  <dcterms:modified xsi:type="dcterms:W3CDTF">2025-06-16T22:14:35Z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